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8"/>
  </p:notesMasterIdLst>
  <p:sldIdLst>
    <p:sldId id="256" r:id="rId2"/>
    <p:sldId id="539" r:id="rId3"/>
    <p:sldId id="572" r:id="rId4"/>
    <p:sldId id="553" r:id="rId5"/>
    <p:sldId id="573" r:id="rId6"/>
    <p:sldId id="574" r:id="rId7"/>
    <p:sldId id="578" r:id="rId8"/>
    <p:sldId id="541" r:id="rId9"/>
    <p:sldId id="538" r:id="rId10"/>
    <p:sldId id="576" r:id="rId11"/>
    <p:sldId id="577" r:id="rId12"/>
    <p:sldId id="579" r:id="rId13"/>
    <p:sldId id="557" r:id="rId14"/>
    <p:sldId id="260" r:id="rId15"/>
    <p:sldId id="263" r:id="rId16"/>
    <p:sldId id="262" r:id="rId17"/>
    <p:sldId id="261" r:id="rId18"/>
    <p:sldId id="265" r:id="rId19"/>
    <p:sldId id="266" r:id="rId20"/>
    <p:sldId id="542" r:id="rId21"/>
    <p:sldId id="537" r:id="rId22"/>
    <p:sldId id="558" r:id="rId23"/>
    <p:sldId id="597" r:id="rId24"/>
    <p:sldId id="269" r:id="rId25"/>
    <p:sldId id="267" r:id="rId26"/>
    <p:sldId id="270" r:id="rId27"/>
    <p:sldId id="565" r:id="rId28"/>
    <p:sldId id="566" r:id="rId29"/>
    <p:sldId id="564" r:id="rId30"/>
    <p:sldId id="580" r:id="rId31"/>
    <p:sldId id="581" r:id="rId32"/>
    <p:sldId id="582" r:id="rId33"/>
    <p:sldId id="583" r:id="rId34"/>
    <p:sldId id="584" r:id="rId35"/>
    <p:sldId id="585" r:id="rId36"/>
    <p:sldId id="586" r:id="rId37"/>
    <p:sldId id="587" r:id="rId38"/>
    <p:sldId id="588" r:id="rId39"/>
    <p:sldId id="589" r:id="rId40"/>
    <p:sldId id="590" r:id="rId41"/>
    <p:sldId id="591" r:id="rId42"/>
    <p:sldId id="555" r:id="rId43"/>
    <p:sldId id="536" r:id="rId44"/>
    <p:sldId id="548" r:id="rId45"/>
    <p:sldId id="592" r:id="rId46"/>
    <p:sldId id="419" r:id="rId47"/>
    <p:sldId id="543" r:id="rId48"/>
    <p:sldId id="520" r:id="rId49"/>
    <p:sldId id="593" r:id="rId50"/>
    <p:sldId id="529" r:id="rId51"/>
    <p:sldId id="522" r:id="rId52"/>
    <p:sldId id="534" r:id="rId53"/>
    <p:sldId id="523" r:id="rId54"/>
    <p:sldId id="535" r:id="rId55"/>
    <p:sldId id="527" r:id="rId56"/>
    <p:sldId id="544" r:id="rId57"/>
    <p:sldId id="526" r:id="rId58"/>
    <p:sldId id="524" r:id="rId59"/>
    <p:sldId id="528" r:id="rId60"/>
    <p:sldId id="525" r:id="rId61"/>
    <p:sldId id="485" r:id="rId62"/>
    <p:sldId id="552" r:id="rId63"/>
    <p:sldId id="594" r:id="rId64"/>
    <p:sldId id="595" r:id="rId65"/>
    <p:sldId id="545" r:id="rId66"/>
    <p:sldId id="531" r:id="rId67"/>
    <p:sldId id="532" r:id="rId68"/>
    <p:sldId id="547" r:id="rId69"/>
    <p:sldId id="549" r:id="rId70"/>
    <p:sldId id="550" r:id="rId71"/>
    <p:sldId id="551" r:id="rId72"/>
    <p:sldId id="569" r:id="rId73"/>
    <p:sldId id="533" r:id="rId74"/>
    <p:sldId id="570" r:id="rId75"/>
    <p:sldId id="546" r:id="rId76"/>
    <p:sldId id="596" r:id="rId7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D3D"/>
    <a:srgbClr val="156082"/>
    <a:srgbClr val="528FD8"/>
    <a:srgbClr val="686C32"/>
    <a:srgbClr val="000000"/>
    <a:srgbClr val="F2F2F2"/>
    <a:srgbClr val="A9AF55"/>
    <a:srgbClr val="D4D7AA"/>
    <a:srgbClr val="7FB7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90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#DE GROOTE JULIE PATRICIA N#" userId="d176bd14-241a-4e40-ab73-7cfded49c5c2" providerId="ADAL" clId="{D0948FA0-832E-450D-BA77-E507ED2A1486}"/>
    <pc:docChg chg="undo redo custSel addSld delSld modSld sldOrd">
      <pc:chgData name="#DE GROOTE JULIE PATRICIA N#" userId="d176bd14-241a-4e40-ab73-7cfded49c5c2" providerId="ADAL" clId="{D0948FA0-832E-450D-BA77-E507ED2A1486}" dt="2025-11-18T15:23:39.291" v="10951" actId="14100"/>
      <pc:docMkLst>
        <pc:docMk/>
      </pc:docMkLst>
      <pc:sldChg chg="addSp delSp modSp mod">
        <pc:chgData name="#DE GROOTE JULIE PATRICIA N#" userId="d176bd14-241a-4e40-ab73-7cfded49c5c2" providerId="ADAL" clId="{D0948FA0-832E-450D-BA77-E507ED2A1486}" dt="2025-11-07T04:36:40.833" v="6173" actId="1076"/>
        <pc:sldMkLst>
          <pc:docMk/>
          <pc:sldMk cId="2246574882" sldId="256"/>
        </pc:sldMkLst>
        <pc:spChg chg="mod">
          <ac:chgData name="#DE GROOTE JULIE PATRICIA N#" userId="d176bd14-241a-4e40-ab73-7cfded49c5c2" providerId="ADAL" clId="{D0948FA0-832E-450D-BA77-E507ED2A1486}" dt="2025-11-06T10:01:31.026" v="5273" actId="207"/>
          <ac:spMkLst>
            <pc:docMk/>
            <pc:sldMk cId="2246574882" sldId="256"/>
            <ac:spMk id="2" creationId="{C6118B8B-2593-99BC-B00C-72F0B78BA76F}"/>
          </ac:spMkLst>
        </pc:spChg>
        <pc:spChg chg="mod">
          <ac:chgData name="#DE GROOTE JULIE PATRICIA N#" userId="d176bd14-241a-4e40-ab73-7cfded49c5c2" providerId="ADAL" clId="{D0948FA0-832E-450D-BA77-E507ED2A1486}" dt="2025-11-06T10:01:48.670" v="5276" actId="113"/>
          <ac:spMkLst>
            <pc:docMk/>
            <pc:sldMk cId="2246574882" sldId="256"/>
            <ac:spMk id="3" creationId="{17E2CBDB-E99D-C078-6857-7F4D4EE4434C}"/>
          </ac:spMkLst>
        </pc:spChg>
        <pc:spChg chg="add del">
          <ac:chgData name="#DE GROOTE JULIE PATRICIA N#" userId="d176bd14-241a-4e40-ab73-7cfded49c5c2" providerId="ADAL" clId="{D0948FA0-832E-450D-BA77-E507ED2A1486}" dt="2025-11-06T09:56:03.616" v="5195" actId="478"/>
          <ac:spMkLst>
            <pc:docMk/>
            <pc:sldMk cId="2246574882" sldId="256"/>
            <ac:spMk id="10" creationId="{B67ADDDE-EBA3-8AE4-9D4A-CEF5AAFF4CC8}"/>
          </ac:spMkLst>
        </pc:spChg>
        <pc:spChg chg="add del">
          <ac:chgData name="#DE GROOTE JULIE PATRICIA N#" userId="d176bd14-241a-4e40-ab73-7cfded49c5c2" providerId="ADAL" clId="{D0948FA0-832E-450D-BA77-E507ED2A1486}" dt="2025-11-06T09:56:49.247" v="5197" actId="478"/>
          <ac:spMkLst>
            <pc:docMk/>
            <pc:sldMk cId="2246574882" sldId="256"/>
            <ac:spMk id="11" creationId="{F9007E9A-4A15-B0A7-9547-8AB506BD6118}"/>
          </ac:spMkLst>
        </pc:spChg>
        <pc:spChg chg="add mod ord">
          <ac:chgData name="#DE GROOTE JULIE PATRICIA N#" userId="d176bd14-241a-4e40-ab73-7cfded49c5c2" providerId="ADAL" clId="{D0948FA0-832E-450D-BA77-E507ED2A1486}" dt="2025-11-06T10:01:14.071" v="5271" actId="14100"/>
          <ac:spMkLst>
            <pc:docMk/>
            <pc:sldMk cId="2246574882" sldId="256"/>
            <ac:spMk id="12" creationId="{B8869916-DC61-161C-CE53-0C71FDB36B90}"/>
          </ac:spMkLst>
        </pc:spChg>
        <pc:picChg chg="add del mod">
          <ac:chgData name="#DE GROOTE JULIE PATRICIA N#" userId="d176bd14-241a-4e40-ab73-7cfded49c5c2" providerId="ADAL" clId="{D0948FA0-832E-450D-BA77-E507ED2A1486}" dt="2025-11-06T10:06:10.520" v="5307" actId="478"/>
          <ac:picMkLst>
            <pc:docMk/>
            <pc:sldMk cId="2246574882" sldId="256"/>
            <ac:picMk id="4" creationId="{1699E237-0FAE-ECC9-2CED-F414F72933D9}"/>
          </ac:picMkLst>
        </pc:picChg>
        <pc:picChg chg="add del mod">
          <ac:chgData name="#DE GROOTE JULIE PATRICIA N#" userId="d176bd14-241a-4e40-ab73-7cfded49c5c2" providerId="ADAL" clId="{D0948FA0-832E-450D-BA77-E507ED2A1486}" dt="2025-11-06T10:06:10.520" v="5307" actId="478"/>
          <ac:picMkLst>
            <pc:docMk/>
            <pc:sldMk cId="2246574882" sldId="256"/>
            <ac:picMk id="5" creationId="{E6A81F15-4B79-1081-AD52-2B61A347985A}"/>
          </ac:picMkLst>
        </pc:picChg>
        <pc:picChg chg="add del mod">
          <ac:chgData name="#DE GROOTE JULIE PATRICIA N#" userId="d176bd14-241a-4e40-ab73-7cfded49c5c2" providerId="ADAL" clId="{D0948FA0-832E-450D-BA77-E507ED2A1486}" dt="2025-11-06T10:06:10.520" v="5307" actId="478"/>
          <ac:picMkLst>
            <pc:docMk/>
            <pc:sldMk cId="2246574882" sldId="256"/>
            <ac:picMk id="6" creationId="{7D0C7201-EF2F-4D4C-946C-FEC65BB3DF8B}"/>
          </ac:picMkLst>
        </pc:picChg>
        <pc:picChg chg="add del mod">
          <ac:chgData name="#DE GROOTE JULIE PATRICIA N#" userId="d176bd14-241a-4e40-ab73-7cfded49c5c2" providerId="ADAL" clId="{D0948FA0-832E-450D-BA77-E507ED2A1486}" dt="2025-11-06T09:58:26.300" v="5217" actId="478"/>
          <ac:picMkLst>
            <pc:docMk/>
            <pc:sldMk cId="2246574882" sldId="256"/>
            <ac:picMk id="7" creationId="{185BEAC7-F9DC-B98A-4460-F4C85035C5DA}"/>
          </ac:picMkLst>
        </pc:picChg>
        <pc:picChg chg="add mod">
          <ac:chgData name="#DE GROOTE JULIE PATRICIA N#" userId="d176bd14-241a-4e40-ab73-7cfded49c5c2" providerId="ADAL" clId="{D0948FA0-832E-450D-BA77-E507ED2A1486}" dt="2025-11-06T10:02:03.025" v="5278" actId="1076"/>
          <ac:picMkLst>
            <pc:docMk/>
            <pc:sldMk cId="2246574882" sldId="256"/>
            <ac:picMk id="9" creationId="{924FE800-D777-9B15-A1A7-5544456B29C6}"/>
          </ac:picMkLst>
        </pc:picChg>
        <pc:picChg chg="add mod">
          <ac:chgData name="#DE GROOTE JULIE PATRICIA N#" userId="d176bd14-241a-4e40-ab73-7cfded49c5c2" providerId="ADAL" clId="{D0948FA0-832E-450D-BA77-E507ED2A1486}" dt="2025-11-06T10:03:23.706" v="5290" actId="1076"/>
          <ac:picMkLst>
            <pc:docMk/>
            <pc:sldMk cId="2246574882" sldId="256"/>
            <ac:picMk id="13" creationId="{1C687DB2-C197-CBF2-0456-C5E1764CB1FB}"/>
          </ac:picMkLst>
        </pc:picChg>
        <pc:picChg chg="add mod">
          <ac:chgData name="#DE GROOTE JULIE PATRICIA N#" userId="d176bd14-241a-4e40-ab73-7cfded49c5c2" providerId="ADAL" clId="{D0948FA0-832E-450D-BA77-E507ED2A1486}" dt="2025-11-07T04:36:34.703" v="6171" actId="1076"/>
          <ac:picMkLst>
            <pc:docMk/>
            <pc:sldMk cId="2246574882" sldId="256"/>
            <ac:picMk id="14" creationId="{389A16E4-7777-2970-2FF8-198D60EAF52A}"/>
          </ac:picMkLst>
        </pc:picChg>
        <pc:picChg chg="add mod">
          <ac:chgData name="#DE GROOTE JULIE PATRICIA N#" userId="d176bd14-241a-4e40-ab73-7cfded49c5c2" providerId="ADAL" clId="{D0948FA0-832E-450D-BA77-E507ED2A1486}" dt="2025-11-07T04:36:38.243" v="6172" actId="1076"/>
          <ac:picMkLst>
            <pc:docMk/>
            <pc:sldMk cId="2246574882" sldId="256"/>
            <ac:picMk id="15" creationId="{6546D4C9-5521-8476-6249-C89D8855DBC2}"/>
          </ac:picMkLst>
        </pc:picChg>
        <pc:picChg chg="add mod">
          <ac:chgData name="#DE GROOTE JULIE PATRICIA N#" userId="d176bd14-241a-4e40-ab73-7cfded49c5c2" providerId="ADAL" clId="{D0948FA0-832E-450D-BA77-E507ED2A1486}" dt="2025-11-07T04:36:40.833" v="6173" actId="1076"/>
          <ac:picMkLst>
            <pc:docMk/>
            <pc:sldMk cId="2246574882" sldId="256"/>
            <ac:picMk id="16" creationId="{F79E5066-8F88-C88A-EE44-6D36F4411F18}"/>
          </ac:picMkLst>
        </pc:picChg>
        <pc:picChg chg="add mod">
          <ac:chgData name="#DE GROOTE JULIE PATRICIA N#" userId="d176bd14-241a-4e40-ab73-7cfded49c5c2" providerId="ADAL" clId="{D0948FA0-832E-450D-BA77-E507ED2A1486}" dt="2025-11-06T10:02:03.025" v="5278" actId="1076"/>
          <ac:picMkLst>
            <pc:docMk/>
            <pc:sldMk cId="2246574882" sldId="256"/>
            <ac:picMk id="1026" creationId="{EFBB23C2-F863-613B-3D27-40D31C6A99DF}"/>
          </ac:picMkLst>
        </pc:picChg>
        <pc:picChg chg="add del mod">
          <ac:chgData name="#DE GROOTE JULIE PATRICIA N#" userId="d176bd14-241a-4e40-ab73-7cfded49c5c2" providerId="ADAL" clId="{D0948FA0-832E-450D-BA77-E507ED2A1486}" dt="2025-11-06T09:41:15.734" v="4985" actId="478"/>
          <ac:picMkLst>
            <pc:docMk/>
            <pc:sldMk cId="2246574882" sldId="256"/>
            <ac:picMk id="1028" creationId="{6149191A-A256-3990-990D-9ABE85A0C3DB}"/>
          </ac:picMkLst>
        </pc:picChg>
        <pc:picChg chg="add mod">
          <ac:chgData name="#DE GROOTE JULIE PATRICIA N#" userId="d176bd14-241a-4e40-ab73-7cfded49c5c2" providerId="ADAL" clId="{D0948FA0-832E-450D-BA77-E507ED2A1486}" dt="2025-11-06T10:02:03.025" v="5278" actId="1076"/>
          <ac:picMkLst>
            <pc:docMk/>
            <pc:sldMk cId="2246574882" sldId="256"/>
            <ac:picMk id="1030" creationId="{B6902DFF-0C88-5761-11BE-3C4FE3DC2589}"/>
          </ac:picMkLst>
        </pc:picChg>
        <pc:picChg chg="add del mod">
          <ac:chgData name="#DE GROOTE JULIE PATRICIA N#" userId="d176bd14-241a-4e40-ab73-7cfded49c5c2" providerId="ADAL" clId="{D0948FA0-832E-450D-BA77-E507ED2A1486}" dt="2025-11-06T09:46:56.245" v="5051" actId="21"/>
          <ac:picMkLst>
            <pc:docMk/>
            <pc:sldMk cId="2246574882" sldId="256"/>
            <ac:picMk id="1032" creationId="{047557F0-91F6-E31E-65C2-1B5503028EEE}"/>
          </ac:picMkLst>
        </pc:picChg>
        <pc:picChg chg="add del mod">
          <ac:chgData name="#DE GROOTE JULIE PATRICIA N#" userId="d176bd14-241a-4e40-ab73-7cfded49c5c2" providerId="ADAL" clId="{D0948FA0-832E-450D-BA77-E507ED2A1486}" dt="2025-11-06T09:46:56.245" v="5051" actId="21"/>
          <ac:picMkLst>
            <pc:docMk/>
            <pc:sldMk cId="2246574882" sldId="256"/>
            <ac:picMk id="1034" creationId="{1C687DB2-C197-CBF2-0456-C5E1764CB1FB}"/>
          </ac:picMkLst>
        </pc:picChg>
        <pc:picChg chg="add mod">
          <ac:chgData name="#DE GROOTE JULIE PATRICIA N#" userId="d176bd14-241a-4e40-ab73-7cfded49c5c2" providerId="ADAL" clId="{D0948FA0-832E-450D-BA77-E507ED2A1486}" dt="2025-11-06T10:02:03.025" v="5278" actId="1076"/>
          <ac:picMkLst>
            <pc:docMk/>
            <pc:sldMk cId="2246574882" sldId="256"/>
            <ac:picMk id="1040" creationId="{02ECE208-38C2-A2C7-5DAE-D40CB0445040}"/>
          </ac:picMkLst>
        </pc:picChg>
        <pc:picChg chg="add mod">
          <ac:chgData name="#DE GROOTE JULIE PATRICIA N#" userId="d176bd14-241a-4e40-ab73-7cfded49c5c2" providerId="ADAL" clId="{D0948FA0-832E-450D-BA77-E507ED2A1486}" dt="2025-11-06T10:07:45.817" v="5324" actId="1076"/>
          <ac:picMkLst>
            <pc:docMk/>
            <pc:sldMk cId="2246574882" sldId="256"/>
            <ac:picMk id="1042" creationId="{6808A61F-D0F3-53AB-F363-51B676BBF834}"/>
          </ac:picMkLst>
        </pc:picChg>
      </pc:sldChg>
      <pc:sldChg chg="del">
        <pc:chgData name="#DE GROOTE JULIE PATRICIA N#" userId="d176bd14-241a-4e40-ab73-7cfded49c5c2" providerId="ADAL" clId="{D0948FA0-832E-450D-BA77-E507ED2A1486}" dt="2025-11-07T03:23:20.325" v="5333" actId="47"/>
        <pc:sldMkLst>
          <pc:docMk/>
          <pc:sldMk cId="3114362326" sldId="257"/>
        </pc:sldMkLst>
      </pc:sldChg>
      <pc:sldChg chg="modSp del mod">
        <pc:chgData name="#DE GROOTE JULIE PATRICIA N#" userId="d176bd14-241a-4e40-ab73-7cfded49c5c2" providerId="ADAL" clId="{D0948FA0-832E-450D-BA77-E507ED2A1486}" dt="2025-11-07T04:36:01.014" v="6167" actId="47"/>
        <pc:sldMkLst>
          <pc:docMk/>
          <pc:sldMk cId="3721924590" sldId="258"/>
        </pc:sldMkLst>
        <pc:spChg chg="mod">
          <ac:chgData name="#DE GROOTE JULIE PATRICIA N#" userId="d176bd14-241a-4e40-ab73-7cfded49c5c2" providerId="ADAL" clId="{D0948FA0-832E-450D-BA77-E507ED2A1486}" dt="2025-11-05T07:04:51.852" v="3999" actId="27636"/>
          <ac:spMkLst>
            <pc:docMk/>
            <pc:sldMk cId="3721924590" sldId="258"/>
            <ac:spMk id="3" creationId="{13ECCFE3-029C-0AA7-9C6D-7B1024951E78}"/>
          </ac:spMkLst>
        </pc:spChg>
      </pc:sldChg>
      <pc:sldChg chg="new del">
        <pc:chgData name="#DE GROOTE JULIE PATRICIA N#" userId="d176bd14-241a-4e40-ab73-7cfded49c5c2" providerId="ADAL" clId="{D0948FA0-832E-450D-BA77-E507ED2A1486}" dt="2025-11-05T03:56:12.921" v="1444" actId="47"/>
        <pc:sldMkLst>
          <pc:docMk/>
          <pc:sldMk cId="1670372763" sldId="259"/>
        </pc:sldMkLst>
      </pc:sldChg>
      <pc:sldChg chg="addSp modSp new mod">
        <pc:chgData name="#DE GROOTE JULIE PATRICIA N#" userId="d176bd14-241a-4e40-ab73-7cfded49c5c2" providerId="ADAL" clId="{D0948FA0-832E-450D-BA77-E507ED2A1486}" dt="2025-11-05T03:12:42.622" v="771" actId="1076"/>
        <pc:sldMkLst>
          <pc:docMk/>
          <pc:sldMk cId="2127513078" sldId="260"/>
        </pc:sldMkLst>
        <pc:spChg chg="add mod ord">
          <ac:chgData name="#DE GROOTE JULIE PATRICIA N#" userId="d176bd14-241a-4e40-ab73-7cfded49c5c2" providerId="ADAL" clId="{D0948FA0-832E-450D-BA77-E507ED2A1486}" dt="2025-11-05T03:12:42.622" v="771" actId="1076"/>
          <ac:spMkLst>
            <pc:docMk/>
            <pc:sldMk cId="2127513078" sldId="260"/>
            <ac:spMk id="6" creationId="{1F5D9F87-01C1-0436-966B-EA1D43C566AD}"/>
          </ac:spMkLst>
        </pc:spChg>
        <pc:spChg chg="add mod">
          <ac:chgData name="#DE GROOTE JULIE PATRICIA N#" userId="d176bd14-241a-4e40-ab73-7cfded49c5c2" providerId="ADAL" clId="{D0948FA0-832E-450D-BA77-E507ED2A1486}" dt="2025-11-05T03:12:36.448" v="770" actId="14100"/>
          <ac:spMkLst>
            <pc:docMk/>
            <pc:sldMk cId="2127513078" sldId="260"/>
            <ac:spMk id="7" creationId="{2D0AD167-0683-A629-D322-B8B5DDF48DCC}"/>
          </ac:spMkLst>
        </pc:spChg>
        <pc:picChg chg="add mod">
          <ac:chgData name="#DE GROOTE JULIE PATRICIA N#" userId="d176bd14-241a-4e40-ab73-7cfded49c5c2" providerId="ADAL" clId="{D0948FA0-832E-450D-BA77-E507ED2A1486}" dt="2025-11-05T03:11:22.026" v="756" actId="1076"/>
          <ac:picMkLst>
            <pc:docMk/>
            <pc:sldMk cId="2127513078" sldId="260"/>
            <ac:picMk id="3" creationId="{E64C3E4A-BDB0-EA86-E356-6526D4D56F28}"/>
          </ac:picMkLst>
        </pc:picChg>
        <pc:picChg chg="add mod ord">
          <ac:chgData name="#DE GROOTE JULIE PATRICIA N#" userId="d176bd14-241a-4e40-ab73-7cfded49c5c2" providerId="ADAL" clId="{D0948FA0-832E-450D-BA77-E507ED2A1486}" dt="2025-11-05T03:12:42.622" v="771" actId="1076"/>
          <ac:picMkLst>
            <pc:docMk/>
            <pc:sldMk cId="2127513078" sldId="260"/>
            <ac:picMk id="5" creationId="{F7F277C9-5E46-39DF-8BF8-C1A006FF6456}"/>
          </ac:picMkLst>
        </pc:picChg>
      </pc:sldChg>
      <pc:sldChg chg="addSp modSp new mod">
        <pc:chgData name="#DE GROOTE JULIE PATRICIA N#" userId="d176bd14-241a-4e40-ab73-7cfded49c5c2" providerId="ADAL" clId="{D0948FA0-832E-450D-BA77-E507ED2A1486}" dt="2025-11-05T03:13:11.640" v="774"/>
        <pc:sldMkLst>
          <pc:docMk/>
          <pc:sldMk cId="1798851396" sldId="261"/>
        </pc:sldMkLst>
        <pc:spChg chg="add mod">
          <ac:chgData name="#DE GROOTE JULIE PATRICIA N#" userId="d176bd14-241a-4e40-ab73-7cfded49c5c2" providerId="ADAL" clId="{D0948FA0-832E-450D-BA77-E507ED2A1486}" dt="2025-11-05T03:13:11.640" v="774"/>
          <ac:spMkLst>
            <pc:docMk/>
            <pc:sldMk cId="1798851396" sldId="261"/>
            <ac:spMk id="4" creationId="{09296E8B-6BFF-1459-ABED-9B254D312058}"/>
          </ac:spMkLst>
        </pc:spChg>
        <pc:spChg chg="add mod">
          <ac:chgData name="#DE GROOTE JULIE PATRICIA N#" userId="d176bd14-241a-4e40-ab73-7cfded49c5c2" providerId="ADAL" clId="{D0948FA0-832E-450D-BA77-E507ED2A1486}" dt="2025-11-05T03:13:11.640" v="774"/>
          <ac:spMkLst>
            <pc:docMk/>
            <pc:sldMk cId="1798851396" sldId="261"/>
            <ac:spMk id="6" creationId="{3BC2350C-716B-3C59-CD63-B1AE6285E8B5}"/>
          </ac:spMkLst>
        </pc:spChg>
        <pc:picChg chg="add">
          <ac:chgData name="#DE GROOTE JULIE PATRICIA N#" userId="d176bd14-241a-4e40-ab73-7cfded49c5c2" providerId="ADAL" clId="{D0948FA0-832E-450D-BA77-E507ED2A1486}" dt="2025-11-05T02:18:09.938" v="190" actId="22"/>
          <ac:picMkLst>
            <pc:docMk/>
            <pc:sldMk cId="1798851396" sldId="261"/>
            <ac:picMk id="3" creationId="{0C46828B-F47B-ADCB-A2A6-0C93329453DF}"/>
          </ac:picMkLst>
        </pc:picChg>
        <pc:picChg chg="add mod">
          <ac:chgData name="#DE GROOTE JULIE PATRICIA N#" userId="d176bd14-241a-4e40-ab73-7cfded49c5c2" providerId="ADAL" clId="{D0948FA0-832E-450D-BA77-E507ED2A1486}" dt="2025-11-05T03:13:11.640" v="774"/>
          <ac:picMkLst>
            <pc:docMk/>
            <pc:sldMk cId="1798851396" sldId="261"/>
            <ac:picMk id="5" creationId="{24C0999C-5A73-A08B-CD1B-0CBCEBB73A74}"/>
          </ac:picMkLst>
        </pc:picChg>
      </pc:sldChg>
      <pc:sldChg chg="addSp delSp modSp new mod">
        <pc:chgData name="#DE GROOTE JULIE PATRICIA N#" userId="d176bd14-241a-4e40-ab73-7cfded49c5c2" providerId="ADAL" clId="{D0948FA0-832E-450D-BA77-E507ED2A1486}" dt="2025-11-18T08:53:34.264" v="10542" actId="404"/>
        <pc:sldMkLst>
          <pc:docMk/>
          <pc:sldMk cId="2714931449" sldId="262"/>
        </pc:sldMkLst>
        <pc:spChg chg="add mod">
          <ac:chgData name="#DE GROOTE JULIE PATRICIA N#" userId="d176bd14-241a-4e40-ab73-7cfded49c5c2" providerId="ADAL" clId="{D0948FA0-832E-450D-BA77-E507ED2A1486}" dt="2025-11-18T08:52:24.077" v="10512" actId="1076"/>
          <ac:spMkLst>
            <pc:docMk/>
            <pc:sldMk cId="2714931449" sldId="262"/>
            <ac:spMk id="2" creationId="{8A457A3E-3D3D-A276-C702-8F72A75B85EF}"/>
          </ac:spMkLst>
        </pc:spChg>
        <pc:spChg chg="add mod">
          <ac:chgData name="#DE GROOTE JULIE PATRICIA N#" userId="d176bd14-241a-4e40-ab73-7cfded49c5c2" providerId="ADAL" clId="{D0948FA0-832E-450D-BA77-E507ED2A1486}" dt="2025-11-05T03:13:09.089" v="773"/>
          <ac:spMkLst>
            <pc:docMk/>
            <pc:sldMk cId="2714931449" sldId="262"/>
            <ac:spMk id="4" creationId="{676BE502-892B-5903-D67A-F2888D57F0AA}"/>
          </ac:spMkLst>
        </pc:spChg>
        <pc:spChg chg="add mod">
          <ac:chgData name="#DE GROOTE JULIE PATRICIA N#" userId="d176bd14-241a-4e40-ab73-7cfded49c5c2" providerId="ADAL" clId="{D0948FA0-832E-450D-BA77-E507ED2A1486}" dt="2025-11-05T03:13:09.089" v="773"/>
          <ac:spMkLst>
            <pc:docMk/>
            <pc:sldMk cId="2714931449" sldId="262"/>
            <ac:spMk id="6" creationId="{B494B121-DE2E-D042-6AA4-04339927D648}"/>
          </ac:spMkLst>
        </pc:spChg>
        <pc:spChg chg="add mod">
          <ac:chgData name="#DE GROOTE JULIE PATRICIA N#" userId="d176bd14-241a-4e40-ab73-7cfded49c5c2" providerId="ADAL" clId="{D0948FA0-832E-450D-BA77-E507ED2A1486}" dt="2025-11-18T08:53:34.264" v="10542" actId="404"/>
          <ac:spMkLst>
            <pc:docMk/>
            <pc:sldMk cId="2714931449" sldId="262"/>
            <ac:spMk id="13" creationId="{2CFDE6B1-C1C9-64E0-5571-A4D893ABD5E0}"/>
          </ac:spMkLst>
        </pc:spChg>
        <pc:picChg chg="add del">
          <ac:chgData name="#DE GROOTE JULIE PATRICIA N#" userId="d176bd14-241a-4e40-ab73-7cfded49c5c2" providerId="ADAL" clId="{D0948FA0-832E-450D-BA77-E507ED2A1486}" dt="2025-11-18T08:53:10.094" v="10528" actId="478"/>
          <ac:picMkLst>
            <pc:docMk/>
            <pc:sldMk cId="2714931449" sldId="262"/>
            <ac:picMk id="3" creationId="{04812387-7ABC-4555-3E3F-5C323D8B6FE2}"/>
          </ac:picMkLst>
        </pc:picChg>
        <pc:picChg chg="add mod">
          <ac:chgData name="#DE GROOTE JULIE PATRICIA N#" userId="d176bd14-241a-4e40-ab73-7cfded49c5c2" providerId="ADAL" clId="{D0948FA0-832E-450D-BA77-E507ED2A1486}" dt="2025-11-05T03:13:09.089" v="773"/>
          <ac:picMkLst>
            <pc:docMk/>
            <pc:sldMk cId="2714931449" sldId="262"/>
            <ac:picMk id="5" creationId="{C522FCE0-2CCF-CBF4-EEB6-B766BD761044}"/>
          </ac:picMkLst>
        </pc:picChg>
        <pc:picChg chg="add del ord">
          <ac:chgData name="#DE GROOTE JULIE PATRICIA N#" userId="d176bd14-241a-4e40-ab73-7cfded49c5c2" providerId="ADAL" clId="{D0948FA0-832E-450D-BA77-E507ED2A1486}" dt="2025-11-18T08:51:18.348" v="10503" actId="22"/>
          <ac:picMkLst>
            <pc:docMk/>
            <pc:sldMk cId="2714931449" sldId="262"/>
            <ac:picMk id="8" creationId="{3B68498F-2AE7-0DD9-40A5-6FD85034D008}"/>
          </ac:picMkLst>
        </pc:picChg>
        <pc:picChg chg="add del ord">
          <ac:chgData name="#DE GROOTE JULIE PATRICIA N#" userId="d176bd14-241a-4e40-ab73-7cfded49c5c2" providerId="ADAL" clId="{D0948FA0-832E-450D-BA77-E507ED2A1486}" dt="2025-11-18T08:52:27.835" v="10517" actId="22"/>
          <ac:picMkLst>
            <pc:docMk/>
            <pc:sldMk cId="2714931449" sldId="262"/>
            <ac:picMk id="10" creationId="{55C38A4C-D5E2-874D-0377-A05A0FD7766F}"/>
          </ac:picMkLst>
        </pc:picChg>
        <pc:picChg chg="add del ord">
          <ac:chgData name="#DE GROOTE JULIE PATRICIA N#" userId="d176bd14-241a-4e40-ab73-7cfded49c5c2" providerId="ADAL" clId="{D0948FA0-832E-450D-BA77-E507ED2A1486}" dt="2025-11-18T08:53:05.797" v="10521" actId="22"/>
          <ac:picMkLst>
            <pc:docMk/>
            <pc:sldMk cId="2714931449" sldId="262"/>
            <ac:picMk id="12" creationId="{024D65AE-FC78-B8BE-BA65-D7676EEFFBB6}"/>
          </ac:picMkLst>
        </pc:picChg>
      </pc:sldChg>
      <pc:sldChg chg="addSp modSp new mod">
        <pc:chgData name="#DE GROOTE JULIE PATRICIA N#" userId="d176bd14-241a-4e40-ab73-7cfded49c5c2" providerId="ADAL" clId="{D0948FA0-832E-450D-BA77-E507ED2A1486}" dt="2025-11-05T03:13:06.824" v="772"/>
        <pc:sldMkLst>
          <pc:docMk/>
          <pc:sldMk cId="3180481445" sldId="263"/>
        </pc:sldMkLst>
        <pc:spChg chg="add mod">
          <ac:chgData name="#DE GROOTE JULIE PATRICIA N#" userId="d176bd14-241a-4e40-ab73-7cfded49c5c2" providerId="ADAL" clId="{D0948FA0-832E-450D-BA77-E507ED2A1486}" dt="2025-11-05T03:13:06.824" v="772"/>
          <ac:spMkLst>
            <pc:docMk/>
            <pc:sldMk cId="3180481445" sldId="263"/>
            <ac:spMk id="4" creationId="{106D2E68-091B-ADA9-4D48-8131FF5CF6C0}"/>
          </ac:spMkLst>
        </pc:spChg>
        <pc:spChg chg="add mod">
          <ac:chgData name="#DE GROOTE JULIE PATRICIA N#" userId="d176bd14-241a-4e40-ab73-7cfded49c5c2" providerId="ADAL" clId="{D0948FA0-832E-450D-BA77-E507ED2A1486}" dt="2025-11-05T03:13:06.824" v="772"/>
          <ac:spMkLst>
            <pc:docMk/>
            <pc:sldMk cId="3180481445" sldId="263"/>
            <ac:spMk id="6" creationId="{1E4DB673-D9F1-DE54-795E-BD83CC3A8CDE}"/>
          </ac:spMkLst>
        </pc:spChg>
        <pc:picChg chg="add">
          <ac:chgData name="#DE GROOTE JULIE PATRICIA N#" userId="d176bd14-241a-4e40-ab73-7cfded49c5c2" providerId="ADAL" clId="{D0948FA0-832E-450D-BA77-E507ED2A1486}" dt="2025-11-05T02:29:06.282" v="194" actId="22"/>
          <ac:picMkLst>
            <pc:docMk/>
            <pc:sldMk cId="3180481445" sldId="263"/>
            <ac:picMk id="3" creationId="{D1AE7AEE-A773-290E-009F-040DABF5A0B0}"/>
          </ac:picMkLst>
        </pc:picChg>
        <pc:picChg chg="add mod">
          <ac:chgData name="#DE GROOTE JULIE PATRICIA N#" userId="d176bd14-241a-4e40-ab73-7cfded49c5c2" providerId="ADAL" clId="{D0948FA0-832E-450D-BA77-E507ED2A1486}" dt="2025-11-05T03:13:06.824" v="772"/>
          <ac:picMkLst>
            <pc:docMk/>
            <pc:sldMk cId="3180481445" sldId="263"/>
            <ac:picMk id="5" creationId="{495E7C3F-FA4A-A19B-47C8-8AA6CE65D7EF}"/>
          </ac:picMkLst>
        </pc:picChg>
      </pc:sldChg>
      <pc:sldChg chg="addSp delSp modSp new del mod ord">
        <pc:chgData name="#DE GROOTE JULIE PATRICIA N#" userId="d176bd14-241a-4e40-ab73-7cfded49c5c2" providerId="ADAL" clId="{D0948FA0-832E-450D-BA77-E507ED2A1486}" dt="2025-11-07T07:37:13.852" v="7401" actId="47"/>
        <pc:sldMkLst>
          <pc:docMk/>
          <pc:sldMk cId="4168741241" sldId="264"/>
        </pc:sldMkLst>
        <pc:spChg chg="del mod">
          <ac:chgData name="#DE GROOTE JULIE PATRICIA N#" userId="d176bd14-241a-4e40-ab73-7cfded49c5c2" providerId="ADAL" clId="{D0948FA0-832E-450D-BA77-E507ED2A1486}" dt="2025-11-07T07:29:43.164" v="6908" actId="21"/>
          <ac:spMkLst>
            <pc:docMk/>
            <pc:sldMk cId="4168741241" sldId="264"/>
            <ac:spMk id="2" creationId="{299D41C0-B150-41F5-050C-355D7205B77B}"/>
          </ac:spMkLst>
        </pc:spChg>
        <pc:spChg chg="del mod">
          <ac:chgData name="#DE GROOTE JULIE PATRICIA N#" userId="d176bd14-241a-4e40-ab73-7cfded49c5c2" providerId="ADAL" clId="{D0948FA0-832E-450D-BA77-E507ED2A1486}" dt="2025-11-07T07:29:43.164" v="6908" actId="21"/>
          <ac:spMkLst>
            <pc:docMk/>
            <pc:sldMk cId="4168741241" sldId="264"/>
            <ac:spMk id="3" creationId="{5A20C118-1993-4A95-73A3-883D024C3808}"/>
          </ac:spMkLst>
        </pc:spChg>
        <pc:spChg chg="add mod">
          <ac:chgData name="#DE GROOTE JULIE PATRICIA N#" userId="d176bd14-241a-4e40-ab73-7cfded49c5c2" providerId="ADAL" clId="{D0948FA0-832E-450D-BA77-E507ED2A1486}" dt="2025-11-07T07:29:43.164" v="6908" actId="21"/>
          <ac:spMkLst>
            <pc:docMk/>
            <pc:sldMk cId="4168741241" sldId="264"/>
            <ac:spMk id="7" creationId="{DBA7147F-66F5-7359-E940-F862DC4CD693}"/>
          </ac:spMkLst>
        </pc:spChg>
        <pc:spChg chg="add mod">
          <ac:chgData name="#DE GROOTE JULIE PATRICIA N#" userId="d176bd14-241a-4e40-ab73-7cfded49c5c2" providerId="ADAL" clId="{D0948FA0-832E-450D-BA77-E507ED2A1486}" dt="2025-11-07T07:29:43.164" v="6908" actId="21"/>
          <ac:spMkLst>
            <pc:docMk/>
            <pc:sldMk cId="4168741241" sldId="264"/>
            <ac:spMk id="9" creationId="{7250CE71-C255-AF6F-88F0-6C687DEB1D0B}"/>
          </ac:spMkLst>
        </pc:spChg>
        <pc:picChg chg="add del mod">
          <ac:chgData name="#DE GROOTE JULIE PATRICIA N#" userId="d176bd14-241a-4e40-ab73-7cfded49c5c2" providerId="ADAL" clId="{D0948FA0-832E-450D-BA77-E507ED2A1486}" dt="2025-11-07T07:29:43.164" v="6908" actId="21"/>
          <ac:picMkLst>
            <pc:docMk/>
            <pc:sldMk cId="4168741241" sldId="264"/>
            <ac:picMk id="5" creationId="{FAA973DF-9AB0-507F-ABFA-8E090F973163}"/>
          </ac:picMkLst>
        </pc:picChg>
      </pc:sldChg>
      <pc:sldChg chg="addSp delSp modSp new mod">
        <pc:chgData name="#DE GROOTE JULIE PATRICIA N#" userId="d176bd14-241a-4e40-ab73-7cfded49c5c2" providerId="ADAL" clId="{D0948FA0-832E-450D-BA77-E507ED2A1486}" dt="2025-11-18T15:23:39.291" v="10951" actId="14100"/>
        <pc:sldMkLst>
          <pc:docMk/>
          <pc:sldMk cId="1786948671" sldId="265"/>
        </pc:sldMkLst>
        <pc:spChg chg="add mod">
          <ac:chgData name="#DE GROOTE JULIE PATRICIA N#" userId="d176bd14-241a-4e40-ab73-7cfded49c5c2" providerId="ADAL" clId="{D0948FA0-832E-450D-BA77-E507ED2A1486}" dt="2025-11-05T03:13:13.723" v="775"/>
          <ac:spMkLst>
            <pc:docMk/>
            <pc:sldMk cId="1786948671" sldId="265"/>
            <ac:spMk id="4" creationId="{1B56CD77-A173-9925-4918-F02DE13BED28}"/>
          </ac:spMkLst>
        </pc:spChg>
        <pc:spChg chg="add mod">
          <ac:chgData name="#DE GROOTE JULIE PATRICIA N#" userId="d176bd14-241a-4e40-ab73-7cfded49c5c2" providerId="ADAL" clId="{D0948FA0-832E-450D-BA77-E507ED2A1486}" dt="2025-11-05T03:13:13.723" v="775"/>
          <ac:spMkLst>
            <pc:docMk/>
            <pc:sldMk cId="1786948671" sldId="265"/>
            <ac:spMk id="6" creationId="{2AEFFB57-A647-9161-F508-F8C718D03BAC}"/>
          </ac:spMkLst>
        </pc:spChg>
        <pc:spChg chg="add mod">
          <ac:chgData name="#DE GROOTE JULIE PATRICIA N#" userId="d176bd14-241a-4e40-ab73-7cfded49c5c2" providerId="ADAL" clId="{D0948FA0-832E-450D-BA77-E507ED2A1486}" dt="2025-11-18T15:23:39.291" v="10951" actId="14100"/>
          <ac:spMkLst>
            <pc:docMk/>
            <pc:sldMk cId="1786948671" sldId="265"/>
            <ac:spMk id="7" creationId="{48980B8F-1642-DDF5-161F-9E53CE8BAE67}"/>
          </ac:spMkLst>
        </pc:spChg>
        <pc:picChg chg="add mod">
          <ac:chgData name="#DE GROOTE JULIE PATRICIA N#" userId="d176bd14-241a-4e40-ab73-7cfded49c5c2" providerId="ADAL" clId="{D0948FA0-832E-450D-BA77-E507ED2A1486}" dt="2025-11-07T07:54:44.812" v="7919" actId="1076"/>
          <ac:picMkLst>
            <pc:docMk/>
            <pc:sldMk cId="1786948671" sldId="265"/>
            <ac:picMk id="2" creationId="{0C5AAE92-1F45-AAB3-6030-A97B1941C640}"/>
          </ac:picMkLst>
        </pc:picChg>
        <pc:picChg chg="add">
          <ac:chgData name="#DE GROOTE JULIE PATRICIA N#" userId="d176bd14-241a-4e40-ab73-7cfded49c5c2" providerId="ADAL" clId="{D0948FA0-832E-450D-BA77-E507ED2A1486}" dt="2025-11-05T02:30:24.697" v="214" actId="22"/>
          <ac:picMkLst>
            <pc:docMk/>
            <pc:sldMk cId="1786948671" sldId="265"/>
            <ac:picMk id="3" creationId="{D32E8861-68F2-7BE8-F352-B24C18C4F2E4}"/>
          </ac:picMkLst>
        </pc:picChg>
        <pc:picChg chg="add mod">
          <ac:chgData name="#DE GROOTE JULIE PATRICIA N#" userId="d176bd14-241a-4e40-ab73-7cfded49c5c2" providerId="ADAL" clId="{D0948FA0-832E-450D-BA77-E507ED2A1486}" dt="2025-11-05T03:13:13.723" v="775"/>
          <ac:picMkLst>
            <pc:docMk/>
            <pc:sldMk cId="1786948671" sldId="265"/>
            <ac:picMk id="5" creationId="{63498846-384A-C603-4798-F93604A333EE}"/>
          </ac:picMkLst>
        </pc:picChg>
        <pc:picChg chg="add del mod">
          <ac:chgData name="#DE GROOTE JULIE PATRICIA N#" userId="d176bd14-241a-4e40-ab73-7cfded49c5c2" providerId="ADAL" clId="{D0948FA0-832E-450D-BA77-E507ED2A1486}" dt="2025-11-07T07:53:57.242" v="7908" actId="478"/>
          <ac:picMkLst>
            <pc:docMk/>
            <pc:sldMk cId="1786948671" sldId="265"/>
            <ac:picMk id="6146" creationId="{81D7D4FD-B02A-17AA-4906-14B825D09472}"/>
          </ac:picMkLst>
        </pc:picChg>
        <pc:picChg chg="add mod">
          <ac:chgData name="#DE GROOTE JULIE PATRICIA N#" userId="d176bd14-241a-4e40-ab73-7cfded49c5c2" providerId="ADAL" clId="{D0948FA0-832E-450D-BA77-E507ED2A1486}" dt="2025-11-07T07:54:19.750" v="7913" actId="1076"/>
          <ac:picMkLst>
            <pc:docMk/>
            <pc:sldMk cId="1786948671" sldId="265"/>
            <ac:picMk id="6148" creationId="{54B85DBB-9686-0B91-E5EA-9DD07561DFA9}"/>
          </ac:picMkLst>
        </pc:picChg>
      </pc:sldChg>
      <pc:sldChg chg="addSp modSp new mod">
        <pc:chgData name="#DE GROOTE JULIE PATRICIA N#" userId="d176bd14-241a-4e40-ab73-7cfded49c5c2" providerId="ADAL" clId="{D0948FA0-832E-450D-BA77-E507ED2A1486}" dt="2025-11-05T03:13:16.008" v="776"/>
        <pc:sldMkLst>
          <pc:docMk/>
          <pc:sldMk cId="1100920867" sldId="266"/>
        </pc:sldMkLst>
        <pc:spChg chg="add mod">
          <ac:chgData name="#DE GROOTE JULIE PATRICIA N#" userId="d176bd14-241a-4e40-ab73-7cfded49c5c2" providerId="ADAL" clId="{D0948FA0-832E-450D-BA77-E507ED2A1486}" dt="2025-11-05T03:13:16.008" v="776"/>
          <ac:spMkLst>
            <pc:docMk/>
            <pc:sldMk cId="1100920867" sldId="266"/>
            <ac:spMk id="4" creationId="{8F6E2BCD-40D6-F6D1-0A74-5DC4B5C391FB}"/>
          </ac:spMkLst>
        </pc:spChg>
        <pc:spChg chg="add mod">
          <ac:chgData name="#DE GROOTE JULIE PATRICIA N#" userId="d176bd14-241a-4e40-ab73-7cfded49c5c2" providerId="ADAL" clId="{D0948FA0-832E-450D-BA77-E507ED2A1486}" dt="2025-11-05T03:13:16.008" v="776"/>
          <ac:spMkLst>
            <pc:docMk/>
            <pc:sldMk cId="1100920867" sldId="266"/>
            <ac:spMk id="6" creationId="{3FAE31BB-8643-25B7-FF17-337B01AEAE03}"/>
          </ac:spMkLst>
        </pc:spChg>
        <pc:picChg chg="add">
          <ac:chgData name="#DE GROOTE JULIE PATRICIA N#" userId="d176bd14-241a-4e40-ab73-7cfded49c5c2" providerId="ADAL" clId="{D0948FA0-832E-450D-BA77-E507ED2A1486}" dt="2025-11-05T02:30:51.438" v="216" actId="22"/>
          <ac:picMkLst>
            <pc:docMk/>
            <pc:sldMk cId="1100920867" sldId="266"/>
            <ac:picMk id="3" creationId="{45733B09-79ED-A88B-9CDA-B5E871E8970C}"/>
          </ac:picMkLst>
        </pc:picChg>
        <pc:picChg chg="add mod">
          <ac:chgData name="#DE GROOTE JULIE PATRICIA N#" userId="d176bd14-241a-4e40-ab73-7cfded49c5c2" providerId="ADAL" clId="{D0948FA0-832E-450D-BA77-E507ED2A1486}" dt="2025-11-05T03:13:16.008" v="776"/>
          <ac:picMkLst>
            <pc:docMk/>
            <pc:sldMk cId="1100920867" sldId="266"/>
            <ac:picMk id="5" creationId="{A7D940E8-6161-D47C-B96B-C466F2D1B8BB}"/>
          </ac:picMkLst>
        </pc:picChg>
      </pc:sldChg>
      <pc:sldChg chg="addSp modSp new mod ord">
        <pc:chgData name="#DE GROOTE JULIE PATRICIA N#" userId="d176bd14-241a-4e40-ab73-7cfded49c5c2" providerId="ADAL" clId="{D0948FA0-832E-450D-BA77-E507ED2A1486}" dt="2025-11-11T10:07:10.737" v="8057" actId="1076"/>
        <pc:sldMkLst>
          <pc:docMk/>
          <pc:sldMk cId="1800766402" sldId="267"/>
        </pc:sldMkLst>
        <pc:spChg chg="add mod">
          <ac:chgData name="#DE GROOTE JULIE PATRICIA N#" userId="d176bd14-241a-4e40-ab73-7cfded49c5c2" providerId="ADAL" clId="{D0948FA0-832E-450D-BA77-E507ED2A1486}" dt="2025-11-11T10:06:41.097" v="8053"/>
          <ac:spMkLst>
            <pc:docMk/>
            <pc:sldMk cId="1800766402" sldId="267"/>
            <ac:spMk id="2" creationId="{63A48D23-B64A-734E-A6CF-F8DF7A06C6A9}"/>
          </ac:spMkLst>
        </pc:spChg>
        <pc:picChg chg="add">
          <ac:chgData name="#DE GROOTE JULIE PATRICIA N#" userId="d176bd14-241a-4e40-ab73-7cfded49c5c2" providerId="ADAL" clId="{D0948FA0-832E-450D-BA77-E507ED2A1486}" dt="2025-11-05T02:32:17.638" v="218" actId="22"/>
          <ac:picMkLst>
            <pc:docMk/>
            <pc:sldMk cId="1800766402" sldId="267"/>
            <ac:picMk id="3" creationId="{06E8818F-FBA0-AF0D-A0C4-B4EC87B83B01}"/>
          </ac:picMkLst>
        </pc:picChg>
        <pc:picChg chg="add mod">
          <ac:chgData name="#DE GROOTE JULIE PATRICIA N#" userId="d176bd14-241a-4e40-ab73-7cfded49c5c2" providerId="ADAL" clId="{D0948FA0-832E-450D-BA77-E507ED2A1486}" dt="2025-11-11T10:07:10.737" v="8057" actId="1076"/>
          <ac:picMkLst>
            <pc:docMk/>
            <pc:sldMk cId="1800766402" sldId="267"/>
            <ac:picMk id="5" creationId="{1DF5ED9A-D658-2D3D-8591-EA75B9881703}"/>
          </ac:picMkLst>
        </pc:picChg>
      </pc:sldChg>
      <pc:sldChg chg="addSp delSp modSp new del mod ord">
        <pc:chgData name="#DE GROOTE JULIE PATRICIA N#" userId="d176bd14-241a-4e40-ab73-7cfded49c5c2" providerId="ADAL" clId="{D0948FA0-832E-450D-BA77-E507ED2A1486}" dt="2025-11-05T03:56:12.120" v="1443" actId="47"/>
        <pc:sldMkLst>
          <pc:docMk/>
          <pc:sldMk cId="3917438855" sldId="268"/>
        </pc:sldMkLst>
        <pc:spChg chg="add del mod">
          <ac:chgData name="#DE GROOTE JULIE PATRICIA N#" userId="d176bd14-241a-4e40-ab73-7cfded49c5c2" providerId="ADAL" clId="{D0948FA0-832E-450D-BA77-E507ED2A1486}" dt="2025-11-05T02:35:26.399" v="225" actId="478"/>
          <ac:spMkLst>
            <pc:docMk/>
            <pc:sldMk cId="3917438855" sldId="268"/>
            <ac:spMk id="3" creationId="{04E776B2-E0F2-5758-9958-B5A2E792F10B}"/>
          </ac:spMkLst>
        </pc:spChg>
        <pc:picChg chg="add del mod">
          <ac:chgData name="#DE GROOTE JULIE PATRICIA N#" userId="d176bd14-241a-4e40-ab73-7cfded49c5c2" providerId="ADAL" clId="{D0948FA0-832E-450D-BA77-E507ED2A1486}" dt="2025-11-05T02:35:22.157" v="224" actId="478"/>
          <ac:picMkLst>
            <pc:docMk/>
            <pc:sldMk cId="3917438855" sldId="268"/>
            <ac:picMk id="2" creationId="{955FD07F-99A9-C892-D91B-62FAFF003080}"/>
          </ac:picMkLst>
        </pc:picChg>
      </pc:sldChg>
      <pc:sldChg chg="addSp delSp modSp add mod ord">
        <pc:chgData name="#DE GROOTE JULIE PATRICIA N#" userId="d176bd14-241a-4e40-ab73-7cfded49c5c2" providerId="ADAL" clId="{D0948FA0-832E-450D-BA77-E507ED2A1486}" dt="2025-11-11T10:06:33.080" v="8052"/>
        <pc:sldMkLst>
          <pc:docMk/>
          <pc:sldMk cId="882287529" sldId="269"/>
        </pc:sldMkLst>
        <pc:spChg chg="add mod">
          <ac:chgData name="#DE GROOTE JULIE PATRICIA N#" userId="d176bd14-241a-4e40-ab73-7cfded49c5c2" providerId="ADAL" clId="{D0948FA0-832E-450D-BA77-E507ED2A1486}" dt="2025-11-11T10:06:33.080" v="8052"/>
          <ac:spMkLst>
            <pc:docMk/>
            <pc:sldMk cId="882287529" sldId="269"/>
            <ac:spMk id="2" creationId="{EF783F46-EC93-C464-F8CA-A27DEE8C93C6}"/>
          </ac:spMkLst>
        </pc:spChg>
        <pc:spChg chg="add del mod">
          <ac:chgData name="#DE GROOTE JULIE PATRICIA N#" userId="d176bd14-241a-4e40-ab73-7cfded49c5c2" providerId="ADAL" clId="{D0948FA0-832E-450D-BA77-E507ED2A1486}" dt="2025-11-05T02:37:56.193" v="230" actId="478"/>
          <ac:spMkLst>
            <pc:docMk/>
            <pc:sldMk cId="882287529" sldId="269"/>
            <ac:spMk id="3" creationId="{9CBC47FB-1B25-B4D1-521E-90118D23EC2A}"/>
          </ac:spMkLst>
        </pc:spChg>
        <pc:spChg chg="del">
          <ac:chgData name="#DE GROOTE JULIE PATRICIA N#" userId="d176bd14-241a-4e40-ab73-7cfded49c5c2" providerId="ADAL" clId="{D0948FA0-832E-450D-BA77-E507ED2A1486}" dt="2025-11-05T02:37:51.990" v="229" actId="478"/>
          <ac:spMkLst>
            <pc:docMk/>
            <pc:sldMk cId="882287529" sldId="269"/>
            <ac:spMk id="15" creationId="{97F0EAA1-2882-6DB2-9EFB-06141348DD7F}"/>
          </ac:spMkLst>
        </pc:spChg>
      </pc:sldChg>
      <pc:sldChg chg="addSp delSp modSp add mod ord">
        <pc:chgData name="#DE GROOTE JULIE PATRICIA N#" userId="d176bd14-241a-4e40-ab73-7cfded49c5c2" providerId="ADAL" clId="{D0948FA0-832E-450D-BA77-E507ED2A1486}" dt="2025-11-11T10:07:32.383" v="8058"/>
        <pc:sldMkLst>
          <pc:docMk/>
          <pc:sldMk cId="158066355" sldId="270"/>
        </pc:sldMkLst>
        <pc:spChg chg="add mod">
          <ac:chgData name="#DE GROOTE JULIE PATRICIA N#" userId="d176bd14-241a-4e40-ab73-7cfded49c5c2" providerId="ADAL" clId="{D0948FA0-832E-450D-BA77-E507ED2A1486}" dt="2025-11-11T10:07:32.383" v="8058"/>
          <ac:spMkLst>
            <pc:docMk/>
            <pc:sldMk cId="158066355" sldId="270"/>
            <ac:spMk id="3" creationId="{C6AC7D9F-62AE-4CA6-D176-390B9BB96271}"/>
          </ac:spMkLst>
        </pc:spChg>
        <pc:spChg chg="mod">
          <ac:chgData name="#DE GROOTE JULIE PATRICIA N#" userId="d176bd14-241a-4e40-ab73-7cfded49c5c2" providerId="ADAL" clId="{D0948FA0-832E-450D-BA77-E507ED2A1486}" dt="2025-11-07T04:19:11.541" v="6110" actId="20577"/>
          <ac:spMkLst>
            <pc:docMk/>
            <pc:sldMk cId="158066355" sldId="270"/>
            <ac:spMk id="13" creationId="{9E300E29-0AAB-F126-1377-704443006B99}"/>
          </ac:spMkLst>
        </pc:spChg>
        <pc:spChg chg="del">
          <ac:chgData name="#DE GROOTE JULIE PATRICIA N#" userId="d176bd14-241a-4e40-ab73-7cfded49c5c2" providerId="ADAL" clId="{D0948FA0-832E-450D-BA77-E507ED2A1486}" dt="2025-11-07T04:19:04.233" v="6108" actId="478"/>
          <ac:spMkLst>
            <pc:docMk/>
            <pc:sldMk cId="158066355" sldId="270"/>
            <ac:spMk id="15" creationId="{93FB88F7-A6BA-73F4-E6D5-C409280B68C3}"/>
          </ac:spMkLst>
        </pc:spChg>
        <pc:spChg chg="del">
          <ac:chgData name="#DE GROOTE JULIE PATRICIA N#" userId="d176bd14-241a-4e40-ab73-7cfded49c5c2" providerId="ADAL" clId="{D0948FA0-832E-450D-BA77-E507ED2A1486}" dt="2025-11-07T04:19:01.767" v="6107" actId="478"/>
          <ac:spMkLst>
            <pc:docMk/>
            <pc:sldMk cId="158066355" sldId="270"/>
            <ac:spMk id="16" creationId="{0F5B2709-481A-C4E0-BD8C-A8A16F2A4674}"/>
          </ac:spMkLst>
        </pc:spChg>
        <pc:picChg chg="del">
          <ac:chgData name="#DE GROOTE JULIE PATRICIA N#" userId="d176bd14-241a-4e40-ab73-7cfded49c5c2" providerId="ADAL" clId="{D0948FA0-832E-450D-BA77-E507ED2A1486}" dt="2025-11-07T04:19:07.946" v="6109" actId="478"/>
          <ac:picMkLst>
            <pc:docMk/>
            <pc:sldMk cId="158066355" sldId="270"/>
            <ac:picMk id="14" creationId="{9867166E-D7D9-155B-8300-87DA63EE9820}"/>
          </ac:picMkLst>
        </pc:picChg>
      </pc:sldChg>
      <pc:sldChg chg="addSp modSp add mod">
        <pc:chgData name="#DE GROOTE JULIE PATRICIA N#" userId="d176bd14-241a-4e40-ab73-7cfded49c5c2" providerId="ADAL" clId="{D0948FA0-832E-450D-BA77-E507ED2A1486}" dt="2025-11-05T03:57:09.990" v="1465" actId="1076"/>
        <pc:sldMkLst>
          <pc:docMk/>
          <pc:sldMk cId="1701955309" sldId="419"/>
        </pc:sldMkLst>
        <pc:spChg chg="add mod">
          <ac:chgData name="#DE GROOTE JULIE PATRICIA N#" userId="d176bd14-241a-4e40-ab73-7cfded49c5c2" providerId="ADAL" clId="{D0948FA0-832E-450D-BA77-E507ED2A1486}" dt="2025-11-05T03:57:09.990" v="1465" actId="1076"/>
          <ac:spMkLst>
            <pc:docMk/>
            <pc:sldMk cId="1701955309" sldId="419"/>
            <ac:spMk id="3" creationId="{F471B8FE-2BBB-F627-C04C-34398D02FBD5}"/>
          </ac:spMkLst>
        </pc:spChg>
      </pc:sldChg>
      <pc:sldChg chg="addSp modSp add mod">
        <pc:chgData name="#DE GROOTE JULIE PATRICIA N#" userId="d176bd14-241a-4e40-ab73-7cfded49c5c2" providerId="ADAL" clId="{D0948FA0-832E-450D-BA77-E507ED2A1486}" dt="2025-11-05T07:22:27.761" v="4170" actId="1076"/>
        <pc:sldMkLst>
          <pc:docMk/>
          <pc:sldMk cId="729142191" sldId="485"/>
        </pc:sldMkLst>
        <pc:spChg chg="add mod">
          <ac:chgData name="#DE GROOTE JULIE PATRICIA N#" userId="d176bd14-241a-4e40-ab73-7cfded49c5c2" providerId="ADAL" clId="{D0948FA0-832E-450D-BA77-E507ED2A1486}" dt="2025-11-05T07:22:27.761" v="4170" actId="1076"/>
          <ac:spMkLst>
            <pc:docMk/>
            <pc:sldMk cId="729142191" sldId="485"/>
            <ac:spMk id="2" creationId="{A43DDCE8-F715-851D-B60E-2F02616FB88D}"/>
          </ac:spMkLst>
        </pc:spChg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3217542777" sldId="520"/>
        </pc:sldMkLst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3691981583" sldId="522"/>
        </pc:sldMkLst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3113226613" sldId="523"/>
        </pc:sldMkLst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3161134147" sldId="524"/>
        </pc:sldMkLst>
      </pc:sldChg>
      <pc:sldChg chg="addSp modSp add del mod">
        <pc:chgData name="#DE GROOTE JULIE PATRICIA N#" userId="d176bd14-241a-4e40-ab73-7cfded49c5c2" providerId="ADAL" clId="{D0948FA0-832E-450D-BA77-E507ED2A1486}" dt="2025-11-14T11:25:01.842" v="8445" actId="1076"/>
        <pc:sldMkLst>
          <pc:docMk/>
          <pc:sldMk cId="1319176941" sldId="525"/>
        </pc:sldMkLst>
        <pc:spChg chg="add mod">
          <ac:chgData name="#DE GROOTE JULIE PATRICIA N#" userId="d176bd14-241a-4e40-ab73-7cfded49c5c2" providerId="ADAL" clId="{D0948FA0-832E-450D-BA77-E507ED2A1486}" dt="2025-11-05T07:21:18.297" v="4167" actId="1076"/>
          <ac:spMkLst>
            <pc:docMk/>
            <pc:sldMk cId="1319176941" sldId="525"/>
            <ac:spMk id="10" creationId="{24B0774E-6FF6-4EF9-55CC-77EF4A0D3175}"/>
          </ac:spMkLst>
        </pc:spChg>
        <pc:spChg chg="add mod">
          <ac:chgData name="#DE GROOTE JULIE PATRICIA N#" userId="d176bd14-241a-4e40-ab73-7cfded49c5c2" providerId="ADAL" clId="{D0948FA0-832E-450D-BA77-E507ED2A1486}" dt="2025-11-14T11:25:01.842" v="8445" actId="1076"/>
          <ac:spMkLst>
            <pc:docMk/>
            <pc:sldMk cId="1319176941" sldId="525"/>
            <ac:spMk id="27" creationId="{6A006143-B8AD-4C32-86C7-6F57C282D1E4}"/>
          </ac:spMkLst>
        </pc:spChg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2329439082" sldId="526"/>
        </pc:sldMkLst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3965560570" sldId="527"/>
        </pc:sldMkLst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811094869" sldId="528"/>
        </pc:sldMkLst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1342666187" sldId="529"/>
        </pc:sldMkLst>
      </pc:sldChg>
      <pc:sldChg chg="addSp modSp add mod">
        <pc:chgData name="#DE GROOTE JULIE PATRICIA N#" userId="d176bd14-241a-4e40-ab73-7cfded49c5c2" providerId="ADAL" clId="{D0948FA0-832E-450D-BA77-E507ED2A1486}" dt="2025-11-18T05:15:37.902" v="9025" actId="1076"/>
        <pc:sldMkLst>
          <pc:docMk/>
          <pc:sldMk cId="108214753" sldId="531"/>
        </pc:sldMkLst>
        <pc:spChg chg="add mod">
          <ac:chgData name="#DE GROOTE JULIE PATRICIA N#" userId="d176bd14-241a-4e40-ab73-7cfded49c5c2" providerId="ADAL" clId="{D0948FA0-832E-450D-BA77-E507ED2A1486}" dt="2025-11-18T05:15:37.902" v="9025" actId="1076"/>
          <ac:spMkLst>
            <pc:docMk/>
            <pc:sldMk cId="108214753" sldId="531"/>
            <ac:spMk id="3" creationId="{3BB090C0-69D0-1D6D-2A18-1D8F824A6D41}"/>
          </ac:spMkLst>
        </pc:spChg>
      </pc:sldChg>
      <pc:sldChg chg="modSp add mod">
        <pc:chgData name="#DE GROOTE JULIE PATRICIA N#" userId="d176bd14-241a-4e40-ab73-7cfded49c5c2" providerId="ADAL" clId="{D0948FA0-832E-450D-BA77-E507ED2A1486}" dt="2025-11-05T03:52:06.584" v="1296" actId="20577"/>
        <pc:sldMkLst>
          <pc:docMk/>
          <pc:sldMk cId="9580398" sldId="532"/>
        </pc:sldMkLst>
        <pc:spChg chg="mod">
          <ac:chgData name="#DE GROOTE JULIE PATRICIA N#" userId="d176bd14-241a-4e40-ab73-7cfded49c5c2" providerId="ADAL" clId="{D0948FA0-832E-450D-BA77-E507ED2A1486}" dt="2025-11-05T03:52:06.584" v="1296" actId="20577"/>
          <ac:spMkLst>
            <pc:docMk/>
            <pc:sldMk cId="9580398" sldId="532"/>
            <ac:spMk id="27" creationId="{EBE9FDB9-3989-C718-CB1B-65E74EFB8184}"/>
          </ac:spMkLst>
        </pc:spChg>
      </pc:sldChg>
      <pc:sldChg chg="addSp delSp modSp add mod">
        <pc:chgData name="#DE GROOTE JULIE PATRICIA N#" userId="d176bd14-241a-4e40-ab73-7cfded49c5c2" providerId="ADAL" clId="{D0948FA0-832E-450D-BA77-E507ED2A1486}" dt="2025-11-18T09:04:33.662" v="10772" actId="166"/>
        <pc:sldMkLst>
          <pc:docMk/>
          <pc:sldMk cId="2938078155" sldId="533"/>
        </pc:sldMkLst>
        <pc:spChg chg="add del mod">
          <ac:chgData name="#DE GROOTE JULIE PATRICIA N#" userId="d176bd14-241a-4e40-ab73-7cfded49c5c2" providerId="ADAL" clId="{D0948FA0-832E-450D-BA77-E507ED2A1486}" dt="2025-11-18T05:20:31.915" v="9439" actId="478"/>
          <ac:spMkLst>
            <pc:docMk/>
            <pc:sldMk cId="2938078155" sldId="533"/>
            <ac:spMk id="2" creationId="{A50E14E6-B642-AEF7-5BF3-4B1A61D4C1E0}"/>
          </ac:spMkLst>
        </pc:spChg>
        <pc:spChg chg="mod">
          <ac:chgData name="#DE GROOTE JULIE PATRICIA N#" userId="d176bd14-241a-4e40-ab73-7cfded49c5c2" providerId="ADAL" clId="{D0948FA0-832E-450D-BA77-E507ED2A1486}" dt="2025-11-05T03:52:19.140" v="1308" actId="20577"/>
          <ac:spMkLst>
            <pc:docMk/>
            <pc:sldMk cId="2938078155" sldId="533"/>
            <ac:spMk id="11" creationId="{836AFF2F-DC0F-5A3C-BF25-E0B91FA6F59E}"/>
          </ac:spMkLst>
        </pc:spChg>
        <pc:spChg chg="ord">
          <ac:chgData name="#DE GROOTE JULIE PATRICIA N#" userId="d176bd14-241a-4e40-ab73-7cfded49c5c2" providerId="ADAL" clId="{D0948FA0-832E-450D-BA77-E507ED2A1486}" dt="2025-11-18T09:04:33.662" v="10772" actId="166"/>
          <ac:spMkLst>
            <pc:docMk/>
            <pc:sldMk cId="2938078155" sldId="533"/>
            <ac:spMk id="12" creationId="{35EDF27B-23CE-0A23-9AE6-CA867E751BEA}"/>
          </ac:spMkLst>
        </pc:spChg>
        <pc:spChg chg="add mod">
          <ac:chgData name="#DE GROOTE JULIE PATRICIA N#" userId="d176bd14-241a-4e40-ab73-7cfded49c5c2" providerId="ADAL" clId="{D0948FA0-832E-450D-BA77-E507ED2A1486}" dt="2025-11-18T08:57:58.262" v="10769" actId="20577"/>
          <ac:spMkLst>
            <pc:docMk/>
            <pc:sldMk cId="2938078155" sldId="533"/>
            <ac:spMk id="13" creationId="{7542FB47-E5CA-A226-107A-7FD8935E9FE4}"/>
          </ac:spMkLst>
        </pc:spChg>
        <pc:spChg chg="add mod ord">
          <ac:chgData name="#DE GROOTE JULIE PATRICIA N#" userId="d176bd14-241a-4e40-ab73-7cfded49c5c2" providerId="ADAL" clId="{D0948FA0-832E-450D-BA77-E507ED2A1486}" dt="2025-11-18T05:21:15.845" v="9447" actId="167"/>
          <ac:spMkLst>
            <pc:docMk/>
            <pc:sldMk cId="2938078155" sldId="533"/>
            <ac:spMk id="14" creationId="{F6281282-24CD-7522-A948-D1FBD336C491}"/>
          </ac:spMkLst>
        </pc:spChg>
        <pc:spChg chg="add mod">
          <ac:chgData name="#DE GROOTE JULIE PATRICIA N#" userId="d176bd14-241a-4e40-ab73-7cfded49c5c2" providerId="ADAL" clId="{D0948FA0-832E-450D-BA77-E507ED2A1486}" dt="2025-11-18T09:04:24.719" v="10771" actId="14100"/>
          <ac:spMkLst>
            <pc:docMk/>
            <pc:sldMk cId="2938078155" sldId="533"/>
            <ac:spMk id="15" creationId="{EDDA8061-82AF-C82F-ACEF-0408947D1DA7}"/>
          </ac:spMkLst>
        </pc:spChg>
        <pc:spChg chg="del">
          <ac:chgData name="#DE GROOTE JULIE PATRICIA N#" userId="d176bd14-241a-4e40-ab73-7cfded49c5c2" providerId="ADAL" clId="{D0948FA0-832E-450D-BA77-E507ED2A1486}" dt="2025-11-05T03:29:07.715" v="890" actId="478"/>
          <ac:spMkLst>
            <pc:docMk/>
            <pc:sldMk cId="2938078155" sldId="533"/>
            <ac:spMk id="44" creationId="{E7133111-D16D-E9F6-8F09-C24610CE5AC0}"/>
          </ac:spMkLst>
        </pc:spChg>
        <pc:picChg chg="del">
          <ac:chgData name="#DE GROOTE JULIE PATRICIA N#" userId="d176bd14-241a-4e40-ab73-7cfded49c5c2" providerId="ADAL" clId="{D0948FA0-832E-450D-BA77-E507ED2A1486}" dt="2025-11-05T03:29:07.715" v="890" actId="478"/>
          <ac:picMkLst>
            <pc:docMk/>
            <pc:sldMk cId="2938078155" sldId="533"/>
            <ac:picMk id="16" creationId="{A53581DB-4AAD-E94A-1C58-C963C48615C2}"/>
          </ac:picMkLst>
        </pc:picChg>
        <pc:picChg chg="del">
          <ac:chgData name="#DE GROOTE JULIE PATRICIA N#" userId="d176bd14-241a-4e40-ab73-7cfded49c5c2" providerId="ADAL" clId="{D0948FA0-832E-450D-BA77-E507ED2A1486}" dt="2025-11-05T03:29:07.715" v="890" actId="478"/>
          <ac:picMkLst>
            <pc:docMk/>
            <pc:sldMk cId="2938078155" sldId="533"/>
            <ac:picMk id="40" creationId="{DDC67E3D-3041-2887-D740-DBD7251EAC11}"/>
          </ac:picMkLst>
        </pc:picChg>
        <pc:picChg chg="del">
          <ac:chgData name="#DE GROOTE JULIE PATRICIA N#" userId="d176bd14-241a-4e40-ab73-7cfded49c5c2" providerId="ADAL" clId="{D0948FA0-832E-450D-BA77-E507ED2A1486}" dt="2025-11-05T03:29:07.715" v="890" actId="478"/>
          <ac:picMkLst>
            <pc:docMk/>
            <pc:sldMk cId="2938078155" sldId="533"/>
            <ac:picMk id="41" creationId="{FDC61296-5C44-4BD7-8D14-6C6689C02DEC}"/>
          </ac:picMkLst>
        </pc:picChg>
        <pc:picChg chg="del">
          <ac:chgData name="#DE GROOTE JULIE PATRICIA N#" userId="d176bd14-241a-4e40-ab73-7cfded49c5c2" providerId="ADAL" clId="{D0948FA0-832E-450D-BA77-E507ED2A1486}" dt="2025-11-05T03:29:07.715" v="890" actId="478"/>
          <ac:picMkLst>
            <pc:docMk/>
            <pc:sldMk cId="2938078155" sldId="533"/>
            <ac:picMk id="42" creationId="{2B117646-0BB4-E4A4-0E53-41CB5CBF6830}"/>
          </ac:picMkLst>
        </pc:picChg>
        <pc:picChg chg="del">
          <ac:chgData name="#DE GROOTE JULIE PATRICIA N#" userId="d176bd14-241a-4e40-ab73-7cfded49c5c2" providerId="ADAL" clId="{D0948FA0-832E-450D-BA77-E507ED2A1486}" dt="2025-11-05T03:29:07.715" v="890" actId="478"/>
          <ac:picMkLst>
            <pc:docMk/>
            <pc:sldMk cId="2938078155" sldId="533"/>
            <ac:picMk id="43" creationId="{CCA74FCD-B48E-CE83-CE8C-BFFA104241EC}"/>
          </ac:picMkLst>
        </pc:picChg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1843347568" sldId="534"/>
        </pc:sldMkLst>
      </pc:sldChg>
      <pc:sldChg chg="add del">
        <pc:chgData name="#DE GROOTE JULIE PATRICIA N#" userId="d176bd14-241a-4e40-ab73-7cfded49c5c2" providerId="ADAL" clId="{D0948FA0-832E-450D-BA77-E507ED2A1486}" dt="2025-11-05T03:25:54.472" v="887" actId="47"/>
        <pc:sldMkLst>
          <pc:docMk/>
          <pc:sldMk cId="1548910040" sldId="535"/>
        </pc:sldMkLst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2180723266" sldId="535"/>
        </pc:sldMkLst>
      </pc:sldChg>
      <pc:sldChg chg="addSp delSp modSp add mod">
        <pc:chgData name="#DE GROOTE JULIE PATRICIA N#" userId="d176bd14-241a-4e40-ab73-7cfded49c5c2" providerId="ADAL" clId="{D0948FA0-832E-450D-BA77-E507ED2A1486}" dt="2025-11-05T03:22:20.774" v="814" actId="14100"/>
        <pc:sldMkLst>
          <pc:docMk/>
          <pc:sldMk cId="2672535070" sldId="536"/>
        </pc:sldMkLst>
        <pc:spChg chg="add del mod">
          <ac:chgData name="#DE GROOTE JULIE PATRICIA N#" userId="d176bd14-241a-4e40-ab73-7cfded49c5c2" providerId="ADAL" clId="{D0948FA0-832E-450D-BA77-E507ED2A1486}" dt="2025-11-05T02:42:00.123" v="288" actId="21"/>
          <ac:spMkLst>
            <pc:docMk/>
            <pc:sldMk cId="2672535070" sldId="536"/>
            <ac:spMk id="2" creationId="{F07F0638-D33D-4433-3276-505926FF384C}"/>
          </ac:spMkLst>
        </pc:spChg>
        <pc:spChg chg="add mod">
          <ac:chgData name="#DE GROOTE JULIE PATRICIA N#" userId="d176bd14-241a-4e40-ab73-7cfded49c5c2" providerId="ADAL" clId="{D0948FA0-832E-450D-BA77-E507ED2A1486}" dt="2025-11-05T03:22:20.774" v="814" actId="14100"/>
          <ac:spMkLst>
            <pc:docMk/>
            <pc:sldMk cId="2672535070" sldId="536"/>
            <ac:spMk id="5" creationId="{EB0F0A61-E95E-91B3-8AFB-D00316440B2F}"/>
          </ac:spMkLst>
        </pc:spChg>
        <pc:picChg chg="del mod modCrop">
          <ac:chgData name="#DE GROOTE JULIE PATRICIA N#" userId="d176bd14-241a-4e40-ab73-7cfded49c5c2" providerId="ADAL" clId="{D0948FA0-832E-450D-BA77-E507ED2A1486}" dt="2025-11-05T02:42:00.123" v="288" actId="21"/>
          <ac:picMkLst>
            <pc:docMk/>
            <pc:sldMk cId="2672535070" sldId="536"/>
            <ac:picMk id="3" creationId="{226C0062-D8FB-D6FC-70EA-718CA800E0B2}"/>
          </ac:picMkLst>
        </pc:picChg>
        <pc:picChg chg="add mod">
          <ac:chgData name="#DE GROOTE JULIE PATRICIA N#" userId="d176bd14-241a-4e40-ab73-7cfded49c5c2" providerId="ADAL" clId="{D0948FA0-832E-450D-BA77-E507ED2A1486}" dt="2025-11-05T02:50:02.510" v="368" actId="1076"/>
          <ac:picMkLst>
            <pc:docMk/>
            <pc:sldMk cId="2672535070" sldId="536"/>
            <ac:picMk id="4" creationId="{FB3A9261-1260-FB25-4979-45F790897047}"/>
          </ac:picMkLst>
        </pc:picChg>
        <pc:picChg chg="add mod">
          <ac:chgData name="#DE GROOTE JULIE PATRICIA N#" userId="d176bd14-241a-4e40-ab73-7cfded49c5c2" providerId="ADAL" clId="{D0948FA0-832E-450D-BA77-E507ED2A1486}" dt="2025-11-05T02:50:32.898" v="372" actId="1076"/>
          <ac:picMkLst>
            <pc:docMk/>
            <pc:sldMk cId="2672535070" sldId="536"/>
            <ac:picMk id="7" creationId="{991921A1-855B-92C4-EC6E-B90159D1BEBA}"/>
          </ac:picMkLst>
        </pc:picChg>
      </pc:sldChg>
      <pc:sldChg chg="addSp modSp add mod">
        <pc:chgData name="#DE GROOTE JULIE PATRICIA N#" userId="d176bd14-241a-4e40-ab73-7cfded49c5c2" providerId="ADAL" clId="{D0948FA0-832E-450D-BA77-E507ED2A1486}" dt="2025-11-07T03:41:57.453" v="5859" actId="20577"/>
        <pc:sldMkLst>
          <pc:docMk/>
          <pc:sldMk cId="1801772209" sldId="537"/>
        </pc:sldMkLst>
        <pc:spChg chg="add mod">
          <ac:chgData name="#DE GROOTE JULIE PATRICIA N#" userId="d176bd14-241a-4e40-ab73-7cfded49c5c2" providerId="ADAL" clId="{D0948FA0-832E-450D-BA77-E507ED2A1486}" dt="2025-11-05T02:44:45.057" v="310" actId="1076"/>
          <ac:spMkLst>
            <pc:docMk/>
            <pc:sldMk cId="1801772209" sldId="537"/>
            <ac:spMk id="2" creationId="{35160474-6CA8-B5CE-CC08-5C4D23E3837E}"/>
          </ac:spMkLst>
        </pc:spChg>
        <pc:spChg chg="add mod">
          <ac:chgData name="#DE GROOTE JULIE PATRICIA N#" userId="d176bd14-241a-4e40-ab73-7cfded49c5c2" providerId="ADAL" clId="{D0948FA0-832E-450D-BA77-E507ED2A1486}" dt="2025-11-05T02:47:40.530" v="337" actId="14100"/>
          <ac:spMkLst>
            <pc:docMk/>
            <pc:sldMk cId="1801772209" sldId="537"/>
            <ac:spMk id="5" creationId="{F07F0638-D33D-4433-3276-505926FF384C}"/>
          </ac:spMkLst>
        </pc:spChg>
        <pc:spChg chg="add mod">
          <ac:chgData name="#DE GROOTE JULIE PATRICIA N#" userId="d176bd14-241a-4e40-ab73-7cfded49c5c2" providerId="ADAL" clId="{D0948FA0-832E-450D-BA77-E507ED2A1486}" dt="2025-11-05T03:13:17.940" v="777"/>
          <ac:spMkLst>
            <pc:docMk/>
            <pc:sldMk cId="1801772209" sldId="537"/>
            <ac:spMk id="6" creationId="{08F943C2-3404-DA0E-0DBC-3BDD7290330D}"/>
          </ac:spMkLst>
        </pc:spChg>
        <pc:spChg chg="add mod">
          <ac:chgData name="#DE GROOTE JULIE PATRICIA N#" userId="d176bd14-241a-4e40-ab73-7cfded49c5c2" providerId="ADAL" clId="{D0948FA0-832E-450D-BA77-E507ED2A1486}" dt="2025-11-05T03:13:17.940" v="777"/>
          <ac:spMkLst>
            <pc:docMk/>
            <pc:sldMk cId="1801772209" sldId="537"/>
            <ac:spMk id="8" creationId="{D0AEBAD8-2086-9DCC-4C99-D3C16D945EE4}"/>
          </ac:spMkLst>
        </pc:spChg>
        <pc:spChg chg="add mod">
          <ac:chgData name="#DE GROOTE JULIE PATRICIA N#" userId="d176bd14-241a-4e40-ab73-7cfded49c5c2" providerId="ADAL" clId="{D0948FA0-832E-450D-BA77-E507ED2A1486}" dt="2025-11-05T03:15:04.281" v="797" actId="1076"/>
          <ac:spMkLst>
            <pc:docMk/>
            <pc:sldMk cId="1801772209" sldId="537"/>
            <ac:spMk id="11" creationId="{634E8955-C603-520B-83DE-E01B298B31C2}"/>
          </ac:spMkLst>
        </pc:spChg>
        <pc:spChg chg="add mod">
          <ac:chgData name="#DE GROOTE JULIE PATRICIA N#" userId="d176bd14-241a-4e40-ab73-7cfded49c5c2" providerId="ADAL" clId="{D0948FA0-832E-450D-BA77-E507ED2A1486}" dt="2025-11-05T03:15:53.492" v="803" actId="14100"/>
          <ac:spMkLst>
            <pc:docMk/>
            <pc:sldMk cId="1801772209" sldId="537"/>
            <ac:spMk id="12" creationId="{F9A133F8-CB46-6264-E237-01630DA22428}"/>
          </ac:spMkLst>
        </pc:spChg>
        <pc:spChg chg="add mod">
          <ac:chgData name="#DE GROOTE JULIE PATRICIA N#" userId="d176bd14-241a-4e40-ab73-7cfded49c5c2" providerId="ADAL" clId="{D0948FA0-832E-450D-BA77-E507ED2A1486}" dt="2025-11-07T03:41:57.453" v="5859" actId="20577"/>
          <ac:spMkLst>
            <pc:docMk/>
            <pc:sldMk cId="1801772209" sldId="537"/>
            <ac:spMk id="13" creationId="{9C9C1A08-98DC-3C9D-7F1B-9665EC029254}"/>
          </ac:spMkLst>
        </pc:spChg>
        <pc:picChg chg="mod modCrop">
          <ac:chgData name="#DE GROOTE JULIE PATRICIA N#" userId="d176bd14-241a-4e40-ab73-7cfded49c5c2" providerId="ADAL" clId="{D0948FA0-832E-450D-BA77-E507ED2A1486}" dt="2025-11-05T02:44:45.057" v="310" actId="1076"/>
          <ac:picMkLst>
            <pc:docMk/>
            <pc:sldMk cId="1801772209" sldId="537"/>
            <ac:picMk id="3" creationId="{0D766853-BA3B-4AA1-42BF-D2BE7C0CA055}"/>
          </ac:picMkLst>
        </pc:picChg>
        <pc:picChg chg="add mod modCrop">
          <ac:chgData name="#DE GROOTE JULIE PATRICIA N#" userId="d176bd14-241a-4e40-ab73-7cfded49c5c2" providerId="ADAL" clId="{D0948FA0-832E-450D-BA77-E507ED2A1486}" dt="2025-11-05T02:47:31.929" v="335" actId="732"/>
          <ac:picMkLst>
            <pc:docMk/>
            <pc:sldMk cId="1801772209" sldId="537"/>
            <ac:picMk id="4" creationId="{226C0062-D8FB-D6FC-70EA-718CA800E0B2}"/>
          </ac:picMkLst>
        </pc:picChg>
        <pc:picChg chg="add mod">
          <ac:chgData name="#DE GROOTE JULIE PATRICIA N#" userId="d176bd14-241a-4e40-ab73-7cfded49c5c2" providerId="ADAL" clId="{D0948FA0-832E-450D-BA77-E507ED2A1486}" dt="2025-11-05T03:13:17.940" v="777"/>
          <ac:picMkLst>
            <pc:docMk/>
            <pc:sldMk cId="1801772209" sldId="537"/>
            <ac:picMk id="7" creationId="{46F5FCE2-14F2-1A3A-2FAE-EC10536A34B1}"/>
          </ac:picMkLst>
        </pc:picChg>
        <pc:picChg chg="add mod modCrop">
          <ac:chgData name="#DE GROOTE JULIE PATRICIA N#" userId="d176bd14-241a-4e40-ab73-7cfded49c5c2" providerId="ADAL" clId="{D0948FA0-832E-450D-BA77-E507ED2A1486}" dt="2025-11-05T03:15:04.281" v="797" actId="1076"/>
          <ac:picMkLst>
            <pc:docMk/>
            <pc:sldMk cId="1801772209" sldId="537"/>
            <ac:picMk id="10" creationId="{E90B1796-694B-5287-BC9F-24AC310B1B1C}"/>
          </ac:picMkLst>
        </pc:picChg>
      </pc:sldChg>
      <pc:sldChg chg="addSp delSp modSp new mod ord">
        <pc:chgData name="#DE GROOTE JULIE PATRICIA N#" userId="d176bd14-241a-4e40-ab73-7cfded49c5c2" providerId="ADAL" clId="{D0948FA0-832E-450D-BA77-E507ED2A1486}" dt="2025-11-07T07:20:00.024" v="6801" actId="478"/>
        <pc:sldMkLst>
          <pc:docMk/>
          <pc:sldMk cId="485254298" sldId="538"/>
        </pc:sldMkLst>
        <pc:spChg chg="del">
          <ac:chgData name="#DE GROOTE JULIE PATRICIA N#" userId="d176bd14-241a-4e40-ab73-7cfded49c5c2" providerId="ADAL" clId="{D0948FA0-832E-450D-BA77-E507ED2A1486}" dt="2025-11-05T02:53:53.522" v="381" actId="478"/>
          <ac:spMkLst>
            <pc:docMk/>
            <pc:sldMk cId="485254298" sldId="538"/>
            <ac:spMk id="2" creationId="{2301E387-E252-D400-DA3B-5971246D583D}"/>
          </ac:spMkLst>
        </pc:spChg>
        <pc:spChg chg="add mod ord">
          <ac:chgData name="#DE GROOTE JULIE PATRICIA N#" userId="d176bd14-241a-4e40-ab73-7cfded49c5c2" providerId="ADAL" clId="{D0948FA0-832E-450D-BA77-E507ED2A1486}" dt="2025-11-07T07:15:30.002" v="6767" actId="113"/>
          <ac:spMkLst>
            <pc:docMk/>
            <pc:sldMk cId="485254298" sldId="538"/>
            <ac:spMk id="2" creationId="{9F912566-892C-1596-A3CE-8947E45E83C8}"/>
          </ac:spMkLst>
        </pc:spChg>
        <pc:spChg chg="del">
          <ac:chgData name="#DE GROOTE JULIE PATRICIA N#" userId="d176bd14-241a-4e40-ab73-7cfded49c5c2" providerId="ADAL" clId="{D0948FA0-832E-450D-BA77-E507ED2A1486}" dt="2025-11-05T02:53:49.135" v="380" actId="478"/>
          <ac:spMkLst>
            <pc:docMk/>
            <pc:sldMk cId="485254298" sldId="538"/>
            <ac:spMk id="3" creationId="{CB9E787E-4A45-F306-32AA-AEF98D500076}"/>
          </ac:spMkLst>
        </pc:spChg>
        <pc:spChg chg="add del mod">
          <ac:chgData name="#DE GROOTE JULIE PATRICIA N#" userId="d176bd14-241a-4e40-ab73-7cfded49c5c2" providerId="ADAL" clId="{D0948FA0-832E-450D-BA77-E507ED2A1486}" dt="2025-11-07T07:12:49.047" v="6732" actId="12084"/>
          <ac:spMkLst>
            <pc:docMk/>
            <pc:sldMk cId="485254298" sldId="538"/>
            <ac:spMk id="3" creationId="{EFBE1780-5B19-A575-D28D-58F5B1D5B67B}"/>
          </ac:spMkLst>
        </pc:spChg>
        <pc:spChg chg="add mod">
          <ac:chgData name="#DE GROOTE JULIE PATRICIA N#" userId="d176bd14-241a-4e40-ab73-7cfded49c5c2" providerId="ADAL" clId="{D0948FA0-832E-450D-BA77-E507ED2A1486}" dt="2025-11-07T04:49:33.567" v="6404" actId="1037"/>
          <ac:spMkLst>
            <pc:docMk/>
            <pc:sldMk cId="485254298" sldId="538"/>
            <ac:spMk id="4" creationId="{8F5EDA63-B9F5-523F-7A33-552FD93E6BDD}"/>
          </ac:spMkLst>
        </pc:spChg>
        <pc:spChg chg="add mod">
          <ac:chgData name="#DE GROOTE JULIE PATRICIA N#" userId="d176bd14-241a-4e40-ab73-7cfded49c5c2" providerId="ADAL" clId="{D0948FA0-832E-450D-BA77-E507ED2A1486}" dt="2025-11-07T07:16:26.034" v="6770" actId="1076"/>
          <ac:spMkLst>
            <pc:docMk/>
            <pc:sldMk cId="485254298" sldId="538"/>
            <ac:spMk id="5" creationId="{A5CCF2A2-4066-4DDA-2402-0722CB491850}"/>
          </ac:spMkLst>
        </pc:spChg>
        <pc:spChg chg="add mod">
          <ac:chgData name="#DE GROOTE JULIE PATRICIA N#" userId="d176bd14-241a-4e40-ab73-7cfded49c5c2" providerId="ADAL" clId="{D0948FA0-832E-450D-BA77-E507ED2A1486}" dt="2025-11-07T04:49:56.156" v="6414" actId="1036"/>
          <ac:spMkLst>
            <pc:docMk/>
            <pc:sldMk cId="485254298" sldId="538"/>
            <ac:spMk id="6" creationId="{65F03F48-5352-132F-337C-5F6DC3AAB116}"/>
          </ac:spMkLst>
        </pc:spChg>
        <pc:spChg chg="mod">
          <ac:chgData name="#DE GROOTE JULIE PATRICIA N#" userId="d176bd14-241a-4e40-ab73-7cfded49c5c2" providerId="ADAL" clId="{D0948FA0-832E-450D-BA77-E507ED2A1486}" dt="2025-11-05T02:53:29.396" v="374"/>
          <ac:spMkLst>
            <pc:docMk/>
            <pc:sldMk cId="485254298" sldId="538"/>
            <ac:spMk id="6" creationId="{CB9F8F81-0AD4-C8DB-9257-309302EB2D09}"/>
          </ac:spMkLst>
        </pc:spChg>
        <pc:spChg chg="mod">
          <ac:chgData name="#DE GROOTE JULIE PATRICIA N#" userId="d176bd14-241a-4e40-ab73-7cfded49c5c2" providerId="ADAL" clId="{D0948FA0-832E-450D-BA77-E507ED2A1486}" dt="2025-11-05T02:53:29.396" v="374"/>
          <ac:spMkLst>
            <pc:docMk/>
            <pc:sldMk cId="485254298" sldId="538"/>
            <ac:spMk id="7" creationId="{B77658F1-45C9-2D69-8393-88D684313019}"/>
          </ac:spMkLst>
        </pc:spChg>
        <pc:spChg chg="add del mod">
          <ac:chgData name="#DE GROOTE JULIE PATRICIA N#" userId="d176bd14-241a-4e40-ab73-7cfded49c5c2" providerId="ADAL" clId="{D0948FA0-832E-450D-BA77-E507ED2A1486}" dt="2025-11-07T07:20:00.024" v="6801" actId="478"/>
          <ac:spMkLst>
            <pc:docMk/>
            <pc:sldMk cId="485254298" sldId="538"/>
            <ac:spMk id="8" creationId="{7C137A3F-03DA-94FC-E348-F1346129ED6C}"/>
          </ac:spMkLst>
        </pc:spChg>
        <pc:spChg chg="mod">
          <ac:chgData name="#DE GROOTE JULIE PATRICIA N#" userId="d176bd14-241a-4e40-ab73-7cfded49c5c2" providerId="ADAL" clId="{D0948FA0-832E-450D-BA77-E507ED2A1486}" dt="2025-11-05T02:53:29.396" v="374"/>
          <ac:spMkLst>
            <pc:docMk/>
            <pc:sldMk cId="485254298" sldId="538"/>
            <ac:spMk id="23" creationId="{CF0AEA65-8333-622E-EE45-43CF219640D3}"/>
          </ac:spMkLst>
        </pc:spChg>
        <pc:spChg chg="mod">
          <ac:chgData name="#DE GROOTE JULIE PATRICIA N#" userId="d176bd14-241a-4e40-ab73-7cfded49c5c2" providerId="ADAL" clId="{D0948FA0-832E-450D-BA77-E507ED2A1486}" dt="2025-11-05T02:53:29.396" v="374"/>
          <ac:spMkLst>
            <pc:docMk/>
            <pc:sldMk cId="485254298" sldId="538"/>
            <ac:spMk id="24" creationId="{BF10A63B-E49D-0637-BD48-C26B67F8F2BF}"/>
          </ac:spMkLst>
        </pc:spChg>
        <pc:spChg chg="mod">
          <ac:chgData name="#DE GROOTE JULIE PATRICIA N#" userId="d176bd14-241a-4e40-ab73-7cfded49c5c2" providerId="ADAL" clId="{D0948FA0-832E-450D-BA77-E507ED2A1486}" dt="2025-11-05T02:53:29.396" v="374"/>
          <ac:spMkLst>
            <pc:docMk/>
            <pc:sldMk cId="485254298" sldId="538"/>
            <ac:spMk id="25" creationId="{95BBE1E3-4C7C-9C27-3CBE-53D8BE00AF2F}"/>
          </ac:spMkLst>
        </pc:spChg>
        <pc:spChg chg="mod">
          <ac:chgData name="#DE GROOTE JULIE PATRICIA N#" userId="d176bd14-241a-4e40-ab73-7cfded49c5c2" providerId="ADAL" clId="{D0948FA0-832E-450D-BA77-E507ED2A1486}" dt="2025-11-05T02:53:29.396" v="374"/>
          <ac:spMkLst>
            <pc:docMk/>
            <pc:sldMk cId="485254298" sldId="538"/>
            <ac:spMk id="26" creationId="{F616EB84-2B2B-A73A-7C24-1D02A60A4CDD}"/>
          </ac:spMkLst>
        </pc:spChg>
        <pc:spChg chg="mod">
          <ac:chgData name="#DE GROOTE JULIE PATRICIA N#" userId="d176bd14-241a-4e40-ab73-7cfded49c5c2" providerId="ADAL" clId="{D0948FA0-832E-450D-BA77-E507ED2A1486}" dt="2025-11-05T02:53:29.396" v="374"/>
          <ac:spMkLst>
            <pc:docMk/>
            <pc:sldMk cId="485254298" sldId="538"/>
            <ac:spMk id="27" creationId="{9BCA044B-98FA-37DB-E453-2C0C29A56312}"/>
          </ac:spMkLst>
        </pc:spChg>
        <pc:spChg chg="mod">
          <ac:chgData name="#DE GROOTE JULIE PATRICIA N#" userId="d176bd14-241a-4e40-ab73-7cfded49c5c2" providerId="ADAL" clId="{D0948FA0-832E-450D-BA77-E507ED2A1486}" dt="2025-11-05T02:53:29.396" v="374"/>
          <ac:spMkLst>
            <pc:docMk/>
            <pc:sldMk cId="485254298" sldId="538"/>
            <ac:spMk id="28" creationId="{1CD0D50D-F9D7-C96C-0AC8-B29B3B3DAAFD}"/>
          </ac:spMkLst>
        </pc:spChg>
        <pc:spChg chg="mod">
          <ac:chgData name="#DE GROOTE JULIE PATRICIA N#" userId="d176bd14-241a-4e40-ab73-7cfded49c5c2" providerId="ADAL" clId="{D0948FA0-832E-450D-BA77-E507ED2A1486}" dt="2025-11-05T02:53:29.396" v="374"/>
          <ac:spMkLst>
            <pc:docMk/>
            <pc:sldMk cId="485254298" sldId="538"/>
            <ac:spMk id="29" creationId="{33D765F7-DC27-8161-4386-0D99F970F4A6}"/>
          </ac:spMkLst>
        </pc:spChg>
        <pc:grpChg chg="del mod">
          <ac:chgData name="#DE GROOTE JULIE PATRICIA N#" userId="d176bd14-241a-4e40-ab73-7cfded49c5c2" providerId="ADAL" clId="{D0948FA0-832E-450D-BA77-E507ED2A1486}" dt="2025-11-05T02:53:42.091" v="378" actId="478"/>
          <ac:grpSpMkLst>
            <pc:docMk/>
            <pc:sldMk cId="485254298" sldId="538"/>
            <ac:grpSpMk id="4" creationId="{9905A424-318C-667B-6174-DD11E9063E51}"/>
          </ac:grpSpMkLst>
        </pc:grpChg>
        <pc:graphicFrameChg chg="add mod modGraphic">
          <ac:chgData name="#DE GROOTE JULIE PATRICIA N#" userId="d176bd14-241a-4e40-ab73-7cfded49c5c2" providerId="ADAL" clId="{D0948FA0-832E-450D-BA77-E507ED2A1486}" dt="2025-11-07T07:18:10.901" v="6792" actId="113"/>
          <ac:graphicFrameMkLst>
            <pc:docMk/>
            <pc:sldMk cId="485254298" sldId="538"/>
            <ac:graphicFrameMk id="7" creationId="{FAC30969-17A3-BEB6-0DE6-CA8C46715453}"/>
          </ac:graphicFrameMkLst>
        </pc:graphicFrameChg>
        <pc:picChg chg="mod">
          <ac:chgData name="#DE GROOTE JULIE PATRICIA N#" userId="d176bd14-241a-4e40-ab73-7cfded49c5c2" providerId="ADAL" clId="{D0948FA0-832E-450D-BA77-E507ED2A1486}" dt="2025-11-05T02:53:29.396" v="374"/>
          <ac:picMkLst>
            <pc:docMk/>
            <pc:sldMk cId="485254298" sldId="538"/>
            <ac:picMk id="11" creationId="{FEA1FB22-BFCD-BF52-28CE-41D801FD34E8}"/>
          </ac:picMkLst>
        </pc:picChg>
        <pc:picChg chg="add mod">
          <ac:chgData name="#DE GROOTE JULIE PATRICIA N#" userId="d176bd14-241a-4e40-ab73-7cfded49c5c2" providerId="ADAL" clId="{D0948FA0-832E-450D-BA77-E507ED2A1486}" dt="2025-11-07T04:48:44.184" v="6394" actId="1076"/>
          <ac:picMkLst>
            <pc:docMk/>
            <pc:sldMk cId="485254298" sldId="538"/>
            <ac:picMk id="30" creationId="{A0474B5F-A04E-A581-BBE6-D38990E95C93}"/>
          </ac:picMkLst>
        </pc:picChg>
      </pc:sldChg>
      <pc:sldChg chg="addSp delSp modSp add mod ord">
        <pc:chgData name="#DE GROOTE JULIE PATRICIA N#" userId="d176bd14-241a-4e40-ab73-7cfded49c5c2" providerId="ADAL" clId="{D0948FA0-832E-450D-BA77-E507ED2A1486}" dt="2025-11-07T07:44:48.066" v="7823" actId="20577"/>
        <pc:sldMkLst>
          <pc:docMk/>
          <pc:sldMk cId="188146993" sldId="539"/>
        </pc:sldMkLst>
        <pc:spChg chg="add del mod">
          <ac:chgData name="#DE GROOTE JULIE PATRICIA N#" userId="d176bd14-241a-4e40-ab73-7cfded49c5c2" providerId="ADAL" clId="{D0948FA0-832E-450D-BA77-E507ED2A1486}" dt="2025-11-07T04:50:54.779" v="6423" actId="478"/>
          <ac:spMkLst>
            <pc:docMk/>
            <pc:sldMk cId="188146993" sldId="539"/>
            <ac:spMk id="2" creationId="{CB1DA9B9-24D2-62BF-C34C-14C2092F2B6C}"/>
          </ac:spMkLst>
        </pc:spChg>
        <pc:spChg chg="add del mod">
          <ac:chgData name="#DE GROOTE JULIE PATRICIA N#" userId="d176bd14-241a-4e40-ab73-7cfded49c5c2" providerId="ADAL" clId="{D0948FA0-832E-450D-BA77-E507ED2A1486}" dt="2025-11-07T04:50:52.856" v="6422" actId="478"/>
          <ac:spMkLst>
            <pc:docMk/>
            <pc:sldMk cId="188146993" sldId="539"/>
            <ac:spMk id="3" creationId="{051AEE98-56C0-E8A2-74BC-7C1A70F1B7E4}"/>
          </ac:spMkLst>
        </pc:spChg>
        <pc:spChg chg="add del mod">
          <ac:chgData name="#DE GROOTE JULIE PATRICIA N#" userId="d176bd14-241a-4e40-ab73-7cfded49c5c2" providerId="ADAL" clId="{D0948FA0-832E-450D-BA77-E507ED2A1486}" dt="2025-11-05T03:03:13.224" v="542" actId="478"/>
          <ac:spMkLst>
            <pc:docMk/>
            <pc:sldMk cId="188146993" sldId="539"/>
            <ac:spMk id="4" creationId="{2CB9D549-33C3-B35D-6616-379C4FD3D151}"/>
          </ac:spMkLst>
        </pc:spChg>
        <pc:spChg chg="add del mod">
          <ac:chgData name="#DE GROOTE JULIE PATRICIA N#" userId="d176bd14-241a-4e40-ab73-7cfded49c5c2" providerId="ADAL" clId="{D0948FA0-832E-450D-BA77-E507ED2A1486}" dt="2025-11-07T04:59:27.590" v="6516" actId="478"/>
          <ac:spMkLst>
            <pc:docMk/>
            <pc:sldMk cId="188146993" sldId="539"/>
            <ac:spMk id="4" creationId="{4D2EE5F4-884F-FBCB-553E-51EBD1EC5C00}"/>
          </ac:spMkLst>
        </pc:spChg>
        <pc:spChg chg="add del mod">
          <ac:chgData name="#DE GROOTE JULIE PATRICIA N#" userId="d176bd14-241a-4e40-ab73-7cfded49c5c2" providerId="ADAL" clId="{D0948FA0-832E-450D-BA77-E507ED2A1486}" dt="2025-11-05T07:01:31.185" v="3888" actId="478"/>
          <ac:spMkLst>
            <pc:docMk/>
            <pc:sldMk cId="188146993" sldId="539"/>
            <ac:spMk id="4" creationId="{A3EBF2A6-995F-19BF-4C82-A9E785CD92C0}"/>
          </ac:spMkLst>
        </pc:spChg>
        <pc:spChg chg="add del mod">
          <ac:chgData name="#DE GROOTE JULIE PATRICIA N#" userId="d176bd14-241a-4e40-ab73-7cfded49c5c2" providerId="ADAL" clId="{D0948FA0-832E-450D-BA77-E507ED2A1486}" dt="2025-11-07T04:50:56.721" v="6424" actId="478"/>
          <ac:spMkLst>
            <pc:docMk/>
            <pc:sldMk cId="188146993" sldId="539"/>
            <ac:spMk id="5" creationId="{7D826666-673F-2942-E61B-770499B79A29}"/>
          </ac:spMkLst>
        </pc:spChg>
        <pc:spChg chg="add del mod">
          <ac:chgData name="#DE GROOTE JULIE PATRICIA N#" userId="d176bd14-241a-4e40-ab73-7cfded49c5c2" providerId="ADAL" clId="{D0948FA0-832E-450D-BA77-E507ED2A1486}" dt="2025-11-07T04:50:58.139" v="6425" actId="478"/>
          <ac:spMkLst>
            <pc:docMk/>
            <pc:sldMk cId="188146993" sldId="539"/>
            <ac:spMk id="6" creationId="{554B5F7A-318B-F869-CA06-F2E96ED8C3F7}"/>
          </ac:spMkLst>
        </pc:spChg>
        <pc:spChg chg="add del mod">
          <ac:chgData name="#DE GROOTE JULIE PATRICIA N#" userId="d176bd14-241a-4e40-ab73-7cfded49c5c2" providerId="ADAL" clId="{D0948FA0-832E-450D-BA77-E507ED2A1486}" dt="2025-11-07T04:50:52.856" v="6422" actId="478"/>
          <ac:spMkLst>
            <pc:docMk/>
            <pc:sldMk cId="188146993" sldId="539"/>
            <ac:spMk id="7" creationId="{9F30CCA3-DF63-76E7-30EB-AA24200380FC}"/>
          </ac:spMkLst>
        </pc:spChg>
        <pc:spChg chg="add del mod">
          <ac:chgData name="#DE GROOTE JULIE PATRICIA N#" userId="d176bd14-241a-4e40-ab73-7cfded49c5c2" providerId="ADAL" clId="{D0948FA0-832E-450D-BA77-E507ED2A1486}" dt="2025-11-07T04:50:52.856" v="6422" actId="478"/>
          <ac:spMkLst>
            <pc:docMk/>
            <pc:sldMk cId="188146993" sldId="539"/>
            <ac:spMk id="8" creationId="{85583CB6-27B4-74D3-97F4-17260C6120B7}"/>
          </ac:spMkLst>
        </pc:spChg>
        <pc:spChg chg="add del mod">
          <ac:chgData name="#DE GROOTE JULIE PATRICIA N#" userId="d176bd14-241a-4e40-ab73-7cfded49c5c2" providerId="ADAL" clId="{D0948FA0-832E-450D-BA77-E507ED2A1486}" dt="2025-11-07T04:51:03.687" v="6427" actId="478"/>
          <ac:spMkLst>
            <pc:docMk/>
            <pc:sldMk cId="188146993" sldId="539"/>
            <ac:spMk id="9" creationId="{7788D658-22F3-35BC-2132-CF640E682A1D}"/>
          </ac:spMkLst>
        </pc:spChg>
        <pc:spChg chg="add mod">
          <ac:chgData name="#DE GROOTE JULIE PATRICIA N#" userId="d176bd14-241a-4e40-ab73-7cfded49c5c2" providerId="ADAL" clId="{D0948FA0-832E-450D-BA77-E507ED2A1486}" dt="2025-11-07T07:44:48.066" v="7823" actId="20577"/>
          <ac:spMkLst>
            <pc:docMk/>
            <pc:sldMk cId="188146993" sldId="539"/>
            <ac:spMk id="10" creationId="{76DC75A0-5FF9-137F-4287-FF54EB210E4E}"/>
          </ac:spMkLst>
        </pc:spChg>
        <pc:spChg chg="add mod">
          <ac:chgData name="#DE GROOTE JULIE PATRICIA N#" userId="d176bd14-241a-4e40-ab73-7cfded49c5c2" providerId="ADAL" clId="{D0948FA0-832E-450D-BA77-E507ED2A1486}" dt="2025-11-05T03:01:43.857" v="450"/>
          <ac:spMkLst>
            <pc:docMk/>
            <pc:sldMk cId="188146993" sldId="539"/>
            <ac:spMk id="10" creationId="{93175E9B-357A-4FFD-53D1-D80577D0751D}"/>
          </ac:spMkLst>
        </pc:spChg>
        <pc:spChg chg="add del mod">
          <ac:chgData name="#DE GROOTE JULIE PATRICIA N#" userId="d176bd14-241a-4e40-ab73-7cfded49c5c2" providerId="ADAL" clId="{D0948FA0-832E-450D-BA77-E507ED2A1486}" dt="2025-11-07T04:51:01.647" v="6426" actId="478"/>
          <ac:spMkLst>
            <pc:docMk/>
            <pc:sldMk cId="188146993" sldId="539"/>
            <ac:spMk id="11" creationId="{890AB5E7-15B1-E153-A120-6B666BDF956A}"/>
          </ac:spMkLst>
        </pc:spChg>
        <pc:spChg chg="add del mod">
          <ac:chgData name="#DE GROOTE JULIE PATRICIA N#" userId="d176bd14-241a-4e40-ab73-7cfded49c5c2" providerId="ADAL" clId="{D0948FA0-832E-450D-BA77-E507ED2A1486}" dt="2025-11-07T04:50:52.856" v="6422" actId="478"/>
          <ac:spMkLst>
            <pc:docMk/>
            <pc:sldMk cId="188146993" sldId="539"/>
            <ac:spMk id="12" creationId="{AC082A03-F050-17EE-B221-49B3DD0F3EE3}"/>
          </ac:spMkLst>
        </pc:spChg>
        <pc:spChg chg="add del mod">
          <ac:chgData name="#DE GROOTE JULIE PATRICIA N#" userId="d176bd14-241a-4e40-ab73-7cfded49c5c2" providerId="ADAL" clId="{D0948FA0-832E-450D-BA77-E507ED2A1486}" dt="2025-11-05T03:06:10.399" v="646" actId="478"/>
          <ac:spMkLst>
            <pc:docMk/>
            <pc:sldMk cId="188146993" sldId="539"/>
            <ac:spMk id="13" creationId="{1E47FC9B-E8DA-61E3-ACDB-B6CE002EDF65}"/>
          </ac:spMkLst>
        </pc:spChg>
        <pc:spChg chg="add del mod">
          <ac:chgData name="#DE GROOTE JULIE PATRICIA N#" userId="d176bd14-241a-4e40-ab73-7cfded49c5c2" providerId="ADAL" clId="{D0948FA0-832E-450D-BA77-E507ED2A1486}" dt="2025-11-07T04:51:05.539" v="6428" actId="478"/>
          <ac:spMkLst>
            <pc:docMk/>
            <pc:sldMk cId="188146993" sldId="539"/>
            <ac:spMk id="14" creationId="{EF141C01-4F4E-F665-EBA6-132654880D19}"/>
          </ac:spMkLst>
        </pc:spChg>
        <pc:picChg chg="mod">
          <ac:chgData name="#DE GROOTE JULIE PATRICIA N#" userId="d176bd14-241a-4e40-ab73-7cfded49c5c2" providerId="ADAL" clId="{D0948FA0-832E-450D-BA77-E507ED2A1486}" dt="2025-11-07T07:43:31.594" v="7797" actId="29295"/>
          <ac:picMkLst>
            <pc:docMk/>
            <pc:sldMk cId="188146993" sldId="539"/>
            <ac:picMk id="30" creationId="{50F16340-ED38-DB61-479A-C322819E7A1F}"/>
          </ac:picMkLst>
        </pc:picChg>
      </pc:sldChg>
      <pc:sldChg chg="addSp modSp add del mod">
        <pc:chgData name="#DE GROOTE JULIE PATRICIA N#" userId="d176bd14-241a-4e40-ab73-7cfded49c5c2" providerId="ADAL" clId="{D0948FA0-832E-450D-BA77-E507ED2A1486}" dt="2025-11-07T07:11:09.467" v="6720" actId="47"/>
        <pc:sldMkLst>
          <pc:docMk/>
          <pc:sldMk cId="2674743882" sldId="540"/>
        </pc:sldMkLst>
        <pc:spChg chg="add mod">
          <ac:chgData name="#DE GROOTE JULIE PATRICIA N#" userId="d176bd14-241a-4e40-ab73-7cfded49c5c2" providerId="ADAL" clId="{D0948FA0-832E-450D-BA77-E507ED2A1486}" dt="2025-11-05T07:10:17.577" v="4118" actId="6549"/>
          <ac:spMkLst>
            <pc:docMk/>
            <pc:sldMk cId="2674743882" sldId="540"/>
            <ac:spMk id="4" creationId="{CF39226F-DAB7-3A54-F520-3D129EDE6698}"/>
          </ac:spMkLst>
        </pc:spChg>
      </pc:sldChg>
      <pc:sldChg chg="add del">
        <pc:chgData name="#DE GROOTE JULIE PATRICIA N#" userId="d176bd14-241a-4e40-ab73-7cfded49c5c2" providerId="ADAL" clId="{D0948FA0-832E-450D-BA77-E507ED2A1486}" dt="2025-11-05T02:57:34.748" v="403" actId="47"/>
        <pc:sldMkLst>
          <pc:docMk/>
          <pc:sldMk cId="3721129984" sldId="540"/>
        </pc:sldMkLst>
      </pc:sldChg>
      <pc:sldChg chg="addSp delSp modSp add mod ord">
        <pc:chgData name="#DE GROOTE JULIE PATRICIA N#" userId="d176bd14-241a-4e40-ab73-7cfded49c5c2" providerId="ADAL" clId="{D0948FA0-832E-450D-BA77-E507ED2A1486}" dt="2025-11-18T04:40:08.464" v="8617" actId="122"/>
        <pc:sldMkLst>
          <pc:docMk/>
          <pc:sldMk cId="2681195216" sldId="541"/>
        </pc:sldMkLst>
        <pc:spChg chg="mod">
          <ac:chgData name="#DE GROOTE JULIE PATRICIA N#" userId="d176bd14-241a-4e40-ab73-7cfded49c5c2" providerId="ADAL" clId="{D0948FA0-832E-450D-BA77-E507ED2A1486}" dt="2025-11-07T07:09:55.593" v="6716" actId="208"/>
          <ac:spMkLst>
            <pc:docMk/>
            <pc:sldMk cId="2681195216" sldId="541"/>
            <ac:spMk id="3" creationId="{11E14CD0-E313-8163-9A8D-CD784E26D0B3}"/>
          </ac:spMkLst>
        </pc:spChg>
        <pc:spChg chg="del">
          <ac:chgData name="#DE GROOTE JULIE PATRICIA N#" userId="d176bd14-241a-4e40-ab73-7cfded49c5c2" providerId="ADAL" clId="{D0948FA0-832E-450D-BA77-E507ED2A1486}" dt="2025-11-05T07:08:37.147" v="4044" actId="478"/>
          <ac:spMkLst>
            <pc:docMk/>
            <pc:sldMk cId="2681195216" sldId="541"/>
            <ac:spMk id="4" creationId="{18523938-7643-F181-8328-0E75C63CA577}"/>
          </ac:spMkLst>
        </pc:spChg>
        <pc:spChg chg="add mod">
          <ac:chgData name="#DE GROOTE JULIE PATRICIA N#" userId="d176bd14-241a-4e40-ab73-7cfded49c5c2" providerId="ADAL" clId="{D0948FA0-832E-450D-BA77-E507ED2A1486}" dt="2025-11-07T07:09:29.137" v="6713"/>
          <ac:spMkLst>
            <pc:docMk/>
            <pc:sldMk cId="2681195216" sldId="541"/>
            <ac:spMk id="4" creationId="{77001909-10F5-6228-2772-EFB3EE585BE9}"/>
          </ac:spMkLst>
        </pc:spChg>
        <pc:spChg chg="ord">
          <ac:chgData name="#DE GROOTE JULIE PATRICIA N#" userId="d176bd14-241a-4e40-ab73-7cfded49c5c2" providerId="ADAL" clId="{D0948FA0-832E-450D-BA77-E507ED2A1486}" dt="2025-11-05T03:13:55.823" v="782" actId="166"/>
          <ac:spMkLst>
            <pc:docMk/>
            <pc:sldMk cId="2681195216" sldId="541"/>
            <ac:spMk id="5" creationId="{C69E60EB-E4B4-AD45-8D76-36FF2A679710}"/>
          </ac:spMkLst>
        </pc:spChg>
        <pc:spChg chg="del">
          <ac:chgData name="#DE GROOTE JULIE PATRICIA N#" userId="d176bd14-241a-4e40-ab73-7cfded49c5c2" providerId="ADAL" clId="{D0948FA0-832E-450D-BA77-E507ED2A1486}" dt="2025-11-07T07:09:23.762" v="6712" actId="478"/>
          <ac:spMkLst>
            <pc:docMk/>
            <pc:sldMk cId="2681195216" sldId="541"/>
            <ac:spMk id="7" creationId="{24B0A1AB-CD7F-CCA0-3669-393208E03475}"/>
          </ac:spMkLst>
        </pc:spChg>
        <pc:spChg chg="add mod">
          <ac:chgData name="#DE GROOTE JULIE PATRICIA N#" userId="d176bd14-241a-4e40-ab73-7cfded49c5c2" providerId="ADAL" clId="{D0948FA0-832E-450D-BA77-E507ED2A1486}" dt="2025-11-18T04:40:08.464" v="8617" actId="122"/>
          <ac:spMkLst>
            <pc:docMk/>
            <pc:sldMk cId="2681195216" sldId="541"/>
            <ac:spMk id="7" creationId="{2C7561FC-5BD0-41C7-63C5-4D5C576BED82}"/>
          </ac:spMkLst>
        </pc:spChg>
        <pc:spChg chg="add mod">
          <ac:chgData name="#DE GROOTE JULIE PATRICIA N#" userId="d176bd14-241a-4e40-ab73-7cfded49c5c2" providerId="ADAL" clId="{D0948FA0-832E-450D-BA77-E507ED2A1486}" dt="2025-11-07T07:16:14.640" v="6769" actId="1076"/>
          <ac:spMkLst>
            <pc:docMk/>
            <pc:sldMk cId="2681195216" sldId="541"/>
            <ac:spMk id="9" creationId="{4C120725-7EC7-F97A-1569-B2B9ACCAFCBA}"/>
          </ac:spMkLst>
        </pc:spChg>
        <pc:spChg chg="del">
          <ac:chgData name="#DE GROOTE JULIE PATRICIA N#" userId="d176bd14-241a-4e40-ab73-7cfded49c5c2" providerId="ADAL" clId="{D0948FA0-832E-450D-BA77-E507ED2A1486}" dt="2025-11-05T03:08:36.215" v="734" actId="478"/>
          <ac:spMkLst>
            <pc:docMk/>
            <pc:sldMk cId="2681195216" sldId="541"/>
            <ac:spMk id="9" creationId="{6A749FF8-768B-E510-81B5-82C9689A23A2}"/>
          </ac:spMkLst>
        </pc:spChg>
        <pc:spChg chg="add mod">
          <ac:chgData name="#DE GROOTE JULIE PATRICIA N#" userId="d176bd14-241a-4e40-ab73-7cfded49c5c2" providerId="ADAL" clId="{D0948FA0-832E-450D-BA77-E507ED2A1486}" dt="2025-11-05T03:10:00.982" v="747" actId="207"/>
          <ac:spMkLst>
            <pc:docMk/>
            <pc:sldMk cId="2681195216" sldId="541"/>
            <ac:spMk id="10" creationId="{03DBA1CD-7376-27F4-4DA0-7898E117A8EA}"/>
          </ac:spMkLst>
        </pc:spChg>
        <pc:spChg chg="del">
          <ac:chgData name="#DE GROOTE JULIE PATRICIA N#" userId="d176bd14-241a-4e40-ab73-7cfded49c5c2" providerId="ADAL" clId="{D0948FA0-832E-450D-BA77-E507ED2A1486}" dt="2025-11-05T03:08:38.228" v="735" actId="478"/>
          <ac:spMkLst>
            <pc:docMk/>
            <pc:sldMk cId="2681195216" sldId="541"/>
            <ac:spMk id="11" creationId="{32840F3D-5B2C-643C-926D-997833578BCE}"/>
          </ac:spMkLst>
        </pc:spChg>
        <pc:spChg chg="mod">
          <ac:chgData name="#DE GROOTE JULIE PATRICIA N#" userId="d176bd14-241a-4e40-ab73-7cfded49c5c2" providerId="ADAL" clId="{D0948FA0-832E-450D-BA77-E507ED2A1486}" dt="2025-11-05T03:09:08.035" v="740" actId="207"/>
          <ac:spMkLst>
            <pc:docMk/>
            <pc:sldMk cId="2681195216" sldId="541"/>
            <ac:spMk id="12" creationId="{45359A73-3812-2597-3999-0CFD2D366386}"/>
          </ac:spMkLst>
        </pc:spChg>
        <pc:spChg chg="add del mod">
          <ac:chgData name="#DE GROOTE JULIE PATRICIA N#" userId="d176bd14-241a-4e40-ab73-7cfded49c5c2" providerId="ADAL" clId="{D0948FA0-832E-450D-BA77-E507ED2A1486}" dt="2025-11-05T03:14:17.601" v="784" actId="478"/>
          <ac:spMkLst>
            <pc:docMk/>
            <pc:sldMk cId="2681195216" sldId="541"/>
            <ac:spMk id="13" creationId="{E7E28679-6B43-9C38-7C9D-B6DA8BC128FC}"/>
          </ac:spMkLst>
        </pc:spChg>
        <pc:spChg chg="add del mod">
          <ac:chgData name="#DE GROOTE JULIE PATRICIA N#" userId="d176bd14-241a-4e40-ab73-7cfded49c5c2" providerId="ADAL" clId="{D0948FA0-832E-450D-BA77-E507ED2A1486}" dt="2025-11-07T07:47:43.281" v="7880" actId="478"/>
          <ac:spMkLst>
            <pc:docMk/>
            <pc:sldMk cId="2681195216" sldId="541"/>
            <ac:spMk id="14" creationId="{51E09C04-011B-F782-962B-86E80A1EB409}"/>
          </ac:spMkLst>
        </pc:spChg>
        <pc:spChg chg="del">
          <ac:chgData name="#DE GROOTE JULIE PATRICIA N#" userId="d176bd14-241a-4e40-ab73-7cfded49c5c2" providerId="ADAL" clId="{D0948FA0-832E-450D-BA77-E507ED2A1486}" dt="2025-11-05T03:09:35.603" v="746" actId="478"/>
          <ac:spMkLst>
            <pc:docMk/>
            <pc:sldMk cId="2681195216" sldId="541"/>
            <ac:spMk id="14" creationId="{8350CEE9-F878-D2EC-883D-C84F2CEF9A52}"/>
          </ac:spMkLst>
        </pc:spChg>
        <pc:picChg chg="mod">
          <ac:chgData name="#DE GROOTE JULIE PATRICIA N#" userId="d176bd14-241a-4e40-ab73-7cfded49c5c2" providerId="ADAL" clId="{D0948FA0-832E-450D-BA77-E507ED2A1486}" dt="2025-11-18T04:39:59.132" v="8615" actId="1076"/>
          <ac:picMkLst>
            <pc:docMk/>
            <pc:sldMk cId="2681195216" sldId="541"/>
            <ac:picMk id="30" creationId="{35473E47-127C-D859-9A9F-BE4942501F1F}"/>
          </ac:picMkLst>
        </pc:picChg>
        <pc:cxnChg chg="add del">
          <ac:chgData name="#DE GROOTE JULIE PATRICIA N#" userId="d176bd14-241a-4e40-ab73-7cfded49c5c2" providerId="ADAL" clId="{D0948FA0-832E-450D-BA77-E507ED2A1486}" dt="2025-11-07T07:26:14.009" v="6889" actId="478"/>
          <ac:cxnSpMkLst>
            <pc:docMk/>
            <pc:sldMk cId="2681195216" sldId="541"/>
            <ac:cxnSpMk id="13" creationId="{5E11C7F9-9025-2FA1-9E30-3DF512BA1B72}"/>
          </ac:cxnSpMkLst>
        </pc:cxnChg>
      </pc:sldChg>
      <pc:sldChg chg="delSp add del mod">
        <pc:chgData name="#DE GROOTE JULIE PATRICIA N#" userId="d176bd14-241a-4e40-ab73-7cfded49c5c2" providerId="ADAL" clId="{D0948FA0-832E-450D-BA77-E507ED2A1486}" dt="2025-11-05T03:11:08.701" v="752" actId="47"/>
        <pc:sldMkLst>
          <pc:docMk/>
          <pc:sldMk cId="320317481" sldId="542"/>
        </pc:sldMkLst>
        <pc:spChg chg="del">
          <ac:chgData name="#DE GROOTE JULIE PATRICIA N#" userId="d176bd14-241a-4e40-ab73-7cfded49c5c2" providerId="ADAL" clId="{D0948FA0-832E-450D-BA77-E507ED2A1486}" dt="2025-11-05T03:10:47.696" v="749" actId="478"/>
          <ac:spMkLst>
            <pc:docMk/>
            <pc:sldMk cId="320317481" sldId="542"/>
            <ac:spMk id="12" creationId="{AAA7A42D-092F-FCE6-0AB3-0A2AA9F62669}"/>
          </ac:spMkLst>
        </pc:spChg>
      </pc:sldChg>
      <pc:sldChg chg="addSp modSp add mod">
        <pc:chgData name="#DE GROOTE JULIE PATRICIA N#" userId="d176bd14-241a-4e40-ab73-7cfded49c5c2" providerId="ADAL" clId="{D0948FA0-832E-450D-BA77-E507ED2A1486}" dt="2025-11-18T04:52:03.808" v="8638" actId="1076"/>
        <pc:sldMkLst>
          <pc:docMk/>
          <pc:sldMk cId="479503191" sldId="542"/>
        </pc:sldMkLst>
        <pc:spChg chg="mod">
          <ac:chgData name="#DE GROOTE JULIE PATRICIA N#" userId="d176bd14-241a-4e40-ab73-7cfded49c5c2" providerId="ADAL" clId="{D0948FA0-832E-450D-BA77-E507ED2A1486}" dt="2025-11-18T04:52:03.808" v="8638" actId="1076"/>
          <ac:spMkLst>
            <pc:docMk/>
            <pc:sldMk cId="479503191" sldId="542"/>
            <ac:spMk id="4" creationId="{D5D0ED35-92DF-A223-3BE7-B653C34D94FF}"/>
          </ac:spMkLst>
        </pc:spChg>
        <pc:spChg chg="mod">
          <ac:chgData name="#DE GROOTE JULIE PATRICIA N#" userId="d176bd14-241a-4e40-ab73-7cfded49c5c2" providerId="ADAL" clId="{D0948FA0-832E-450D-BA77-E507ED2A1486}" dt="2025-11-05T03:16:48.909" v="806" actId="208"/>
          <ac:spMkLst>
            <pc:docMk/>
            <pc:sldMk cId="479503191" sldId="542"/>
            <ac:spMk id="5" creationId="{2A5CF297-6E38-C86E-99EB-8023CFE2E589}"/>
          </ac:spMkLst>
        </pc:spChg>
        <pc:spChg chg="mod">
          <ac:chgData name="#DE GROOTE JULIE PATRICIA N#" userId="d176bd14-241a-4e40-ab73-7cfded49c5c2" providerId="ADAL" clId="{D0948FA0-832E-450D-BA77-E507ED2A1486}" dt="2025-11-05T03:17:02.353" v="808" actId="1076"/>
          <ac:spMkLst>
            <pc:docMk/>
            <pc:sldMk cId="479503191" sldId="542"/>
            <ac:spMk id="10" creationId="{6E7AAFFC-0E05-727D-026C-332965D66732}"/>
          </ac:spMkLst>
        </pc:spChg>
        <pc:spChg chg="add mod">
          <ac:chgData name="#DE GROOTE JULIE PATRICIA N#" userId="d176bd14-241a-4e40-ab73-7cfded49c5c2" providerId="ADAL" clId="{D0948FA0-832E-450D-BA77-E507ED2A1486}" dt="2025-11-07T07:56:38.622" v="7935" actId="1076"/>
          <ac:spMkLst>
            <pc:docMk/>
            <pc:sldMk cId="479503191" sldId="542"/>
            <ac:spMk id="11" creationId="{2F1013E8-9AD9-34DF-340C-A9D7E55CB38F}"/>
          </ac:spMkLst>
        </pc:spChg>
        <pc:picChg chg="mod">
          <ac:chgData name="#DE GROOTE JULIE PATRICIA N#" userId="d176bd14-241a-4e40-ab73-7cfded49c5c2" providerId="ADAL" clId="{D0948FA0-832E-450D-BA77-E507ED2A1486}" dt="2025-11-18T04:51:58.436" v="8637" actId="1076"/>
          <ac:picMkLst>
            <pc:docMk/>
            <pc:sldMk cId="479503191" sldId="542"/>
            <ac:picMk id="30" creationId="{6DE342E2-09E8-ACFB-8B1E-B604166983D4}"/>
          </ac:picMkLst>
        </pc:picChg>
        <pc:picChg chg="add mod">
          <ac:chgData name="#DE GROOTE JULIE PATRICIA N#" userId="d176bd14-241a-4e40-ab73-7cfded49c5c2" providerId="ADAL" clId="{D0948FA0-832E-450D-BA77-E507ED2A1486}" dt="2025-11-05T07:50:20.264" v="4702" actId="1076"/>
          <ac:picMkLst>
            <pc:docMk/>
            <pc:sldMk cId="479503191" sldId="542"/>
            <ac:picMk id="1026" creationId="{318E90C4-8DE3-3010-B85B-0CB7087150F6}"/>
          </ac:picMkLst>
        </pc:picChg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3788850705" sldId="543"/>
        </pc:sldMkLst>
      </pc:sldChg>
      <pc:sldChg chg="add">
        <pc:chgData name="#DE GROOTE JULIE PATRICIA N#" userId="d176bd14-241a-4e40-ab73-7cfded49c5c2" providerId="ADAL" clId="{D0948FA0-832E-450D-BA77-E507ED2A1486}" dt="2025-11-05T03:28:18.072" v="888"/>
        <pc:sldMkLst>
          <pc:docMk/>
          <pc:sldMk cId="2221270306" sldId="544"/>
        </pc:sldMkLst>
      </pc:sldChg>
      <pc:sldChg chg="modSp add mod">
        <pc:chgData name="#DE GROOTE JULIE PATRICIA N#" userId="d176bd14-241a-4e40-ab73-7cfded49c5c2" providerId="ADAL" clId="{D0948FA0-832E-450D-BA77-E507ED2A1486}" dt="2025-11-18T05:35:13.922" v="9582" actId="115"/>
        <pc:sldMkLst>
          <pc:docMk/>
          <pc:sldMk cId="60651717" sldId="545"/>
        </pc:sldMkLst>
        <pc:spChg chg="mod">
          <ac:chgData name="#DE GROOTE JULIE PATRICIA N#" userId="d176bd14-241a-4e40-ab73-7cfded49c5c2" providerId="ADAL" clId="{D0948FA0-832E-450D-BA77-E507ED2A1486}" dt="2025-11-18T05:35:13.922" v="9582" actId="115"/>
          <ac:spMkLst>
            <pc:docMk/>
            <pc:sldMk cId="60651717" sldId="545"/>
            <ac:spMk id="25" creationId="{4EFF3F41-209F-1496-4F90-970347C32C4F}"/>
          </ac:spMkLst>
        </pc:spChg>
      </pc:sldChg>
      <pc:sldChg chg="addSp delSp modSp add mod">
        <pc:chgData name="#DE GROOTE JULIE PATRICIA N#" userId="d176bd14-241a-4e40-ab73-7cfded49c5c2" providerId="ADAL" clId="{D0948FA0-832E-450D-BA77-E507ED2A1486}" dt="2025-11-18T09:15:09.108" v="10808" actId="207"/>
        <pc:sldMkLst>
          <pc:docMk/>
          <pc:sldMk cId="4261631239" sldId="546"/>
        </pc:sldMkLst>
        <pc:spChg chg="add mod">
          <ac:chgData name="#DE GROOTE JULIE PATRICIA N#" userId="d176bd14-241a-4e40-ab73-7cfded49c5c2" providerId="ADAL" clId="{D0948FA0-832E-450D-BA77-E507ED2A1486}" dt="2025-11-18T09:07:27.970" v="10780" actId="207"/>
          <ac:spMkLst>
            <pc:docMk/>
            <pc:sldMk cId="4261631239" sldId="546"/>
            <ac:spMk id="9" creationId="{FFDE15E8-6491-5EEC-61C2-124AE54AD6EB}"/>
          </ac:spMkLst>
        </pc:spChg>
        <pc:spChg chg="mod">
          <ac:chgData name="#DE GROOTE JULIE PATRICIA N#" userId="d176bd14-241a-4e40-ab73-7cfded49c5c2" providerId="ADAL" clId="{D0948FA0-832E-450D-BA77-E507ED2A1486}" dt="2025-11-05T07:27:10.568" v="4210" actId="207"/>
          <ac:spMkLst>
            <pc:docMk/>
            <pc:sldMk cId="4261631239" sldId="546"/>
            <ac:spMk id="10" creationId="{3C67E308-F37C-E137-EA1F-D31CEBC25239}"/>
          </ac:spMkLst>
        </pc:spChg>
        <pc:spChg chg="mod">
          <ac:chgData name="#DE GROOTE JULIE PATRICIA N#" userId="d176bd14-241a-4e40-ab73-7cfded49c5c2" providerId="ADAL" clId="{D0948FA0-832E-450D-BA77-E507ED2A1486}" dt="2025-11-18T09:07:05.707" v="10779" actId="207"/>
          <ac:spMkLst>
            <pc:docMk/>
            <pc:sldMk cId="4261631239" sldId="546"/>
            <ac:spMk id="11" creationId="{9BCE2CD6-EC08-8728-B8C4-2EB0AC286EDC}"/>
          </ac:spMkLst>
        </pc:spChg>
        <pc:spChg chg="del mod">
          <ac:chgData name="#DE GROOTE JULIE PATRICIA N#" userId="d176bd14-241a-4e40-ab73-7cfded49c5c2" providerId="ADAL" clId="{D0948FA0-832E-450D-BA77-E507ED2A1486}" dt="2025-11-05T03:55:03.167" v="1365" actId="478"/>
          <ac:spMkLst>
            <pc:docMk/>
            <pc:sldMk cId="4261631239" sldId="546"/>
            <ac:spMk id="12" creationId="{845B68A8-623E-8AAD-4B6A-D3097839A575}"/>
          </ac:spMkLst>
        </pc:spChg>
        <pc:spChg chg="add mod">
          <ac:chgData name="#DE GROOTE JULIE PATRICIA N#" userId="d176bd14-241a-4e40-ab73-7cfded49c5c2" providerId="ADAL" clId="{D0948FA0-832E-450D-BA77-E507ED2A1486}" dt="2025-11-18T09:15:09.108" v="10808" actId="207"/>
          <ac:spMkLst>
            <pc:docMk/>
            <pc:sldMk cId="4261631239" sldId="546"/>
            <ac:spMk id="12" creationId="{E499AB8A-4432-5C03-920C-29679BB95850}"/>
          </ac:spMkLst>
        </pc:spChg>
        <pc:spChg chg="mod">
          <ac:chgData name="#DE GROOTE JULIE PATRICIA N#" userId="d176bd14-241a-4e40-ab73-7cfded49c5c2" providerId="ADAL" clId="{D0948FA0-832E-450D-BA77-E507ED2A1486}" dt="2025-11-05T03:54:51.419" v="1363" actId="1076"/>
          <ac:spMkLst>
            <pc:docMk/>
            <pc:sldMk cId="4261631239" sldId="546"/>
            <ac:spMk id="44" creationId="{90E24F01-7B99-1911-1679-1F9A2C720942}"/>
          </ac:spMkLst>
        </pc:spChg>
        <pc:picChg chg="add mod">
          <ac:chgData name="#DE GROOTE JULIE PATRICIA N#" userId="d176bd14-241a-4e40-ab73-7cfded49c5c2" providerId="ADAL" clId="{D0948FA0-832E-450D-BA77-E507ED2A1486}" dt="2025-11-05T07:26:17.647" v="4206" actId="1036"/>
          <ac:picMkLst>
            <pc:docMk/>
            <pc:sldMk cId="4261631239" sldId="546"/>
            <ac:picMk id="2" creationId="{1089CF3E-9CA4-5B7C-0008-917D182677A3}"/>
          </ac:picMkLst>
        </pc:picChg>
        <pc:picChg chg="mod">
          <ac:chgData name="#DE GROOTE JULIE PATRICIA N#" userId="d176bd14-241a-4e40-ab73-7cfded49c5c2" providerId="ADAL" clId="{D0948FA0-832E-450D-BA77-E507ED2A1486}" dt="2025-11-05T03:54:51.419" v="1363" actId="1076"/>
          <ac:picMkLst>
            <pc:docMk/>
            <pc:sldMk cId="4261631239" sldId="546"/>
            <ac:picMk id="40" creationId="{D44B4808-6F55-2CFA-0A6A-C1A1713E9FE9}"/>
          </ac:picMkLst>
        </pc:picChg>
      </pc:sldChg>
      <pc:sldChg chg="modSp add mod ord">
        <pc:chgData name="#DE GROOTE JULIE PATRICIA N#" userId="d176bd14-241a-4e40-ab73-7cfded49c5c2" providerId="ADAL" clId="{D0948FA0-832E-450D-BA77-E507ED2A1486}" dt="2025-11-18T05:32:41.858" v="9514"/>
        <pc:sldMkLst>
          <pc:docMk/>
          <pc:sldMk cId="4192283229" sldId="547"/>
        </pc:sldMkLst>
        <pc:spChg chg="mod">
          <ac:chgData name="#DE GROOTE JULIE PATRICIA N#" userId="d176bd14-241a-4e40-ab73-7cfded49c5c2" providerId="ADAL" clId="{D0948FA0-832E-450D-BA77-E507ED2A1486}" dt="2025-11-18T05:30:41.602" v="9512" actId="1076"/>
          <ac:spMkLst>
            <pc:docMk/>
            <pc:sldMk cId="4192283229" sldId="547"/>
            <ac:spMk id="4" creationId="{36C2F499-AEC6-DE28-895B-F73CD3509017}"/>
          </ac:spMkLst>
        </pc:spChg>
        <pc:spChg chg="mod">
          <ac:chgData name="#DE GROOTE JULIE PATRICIA N#" userId="d176bd14-241a-4e40-ab73-7cfded49c5c2" providerId="ADAL" clId="{D0948FA0-832E-450D-BA77-E507ED2A1486}" dt="2025-11-05T03:30:31.258" v="1051" actId="208"/>
          <ac:spMkLst>
            <pc:docMk/>
            <pc:sldMk cId="4192283229" sldId="547"/>
            <ac:spMk id="6" creationId="{06DB2723-F76C-290C-98BC-B50ADA01E4BB}"/>
          </ac:spMkLst>
        </pc:spChg>
        <pc:spChg chg="mod">
          <ac:chgData name="#DE GROOTE JULIE PATRICIA N#" userId="d176bd14-241a-4e40-ab73-7cfded49c5c2" providerId="ADAL" clId="{D0948FA0-832E-450D-BA77-E507ED2A1486}" dt="2025-11-05T03:31:09.520" v="1057" actId="1076"/>
          <ac:spMkLst>
            <pc:docMk/>
            <pc:sldMk cId="4192283229" sldId="547"/>
            <ac:spMk id="10" creationId="{C632BF12-E6B8-3EED-9D24-A3281E30014D}"/>
          </ac:spMkLst>
        </pc:spChg>
      </pc:sldChg>
      <pc:sldChg chg="addSp delSp modSp add mod">
        <pc:chgData name="#DE GROOTE JULIE PATRICIA N#" userId="d176bd14-241a-4e40-ab73-7cfded49c5c2" providerId="ADAL" clId="{D0948FA0-832E-450D-BA77-E507ED2A1486}" dt="2025-11-18T05:04:29.028" v="8831"/>
        <pc:sldMkLst>
          <pc:docMk/>
          <pc:sldMk cId="3343757999" sldId="548"/>
        </pc:sldMkLst>
        <pc:spChg chg="del">
          <ac:chgData name="#DE GROOTE JULIE PATRICIA N#" userId="d176bd14-241a-4e40-ab73-7cfded49c5c2" providerId="ADAL" clId="{D0948FA0-832E-450D-BA77-E507ED2A1486}" dt="2025-11-18T05:04:28.310" v="8830" actId="478"/>
          <ac:spMkLst>
            <pc:docMk/>
            <pc:sldMk cId="3343757999" sldId="548"/>
            <ac:spMk id="4" creationId="{89B960A6-51D1-A432-471E-803E8033E21A}"/>
          </ac:spMkLst>
        </pc:spChg>
        <pc:spChg chg="add del mod">
          <ac:chgData name="#DE GROOTE JULIE PATRICIA N#" userId="d176bd14-241a-4e40-ab73-7cfded49c5c2" providerId="ADAL" clId="{D0948FA0-832E-450D-BA77-E507ED2A1486}" dt="2025-11-18T05:03:23.968" v="8829" actId="478"/>
          <ac:spMkLst>
            <pc:docMk/>
            <pc:sldMk cId="3343757999" sldId="548"/>
            <ac:spMk id="9" creationId="{4DE3251B-9104-8B87-C0F9-78725BD19223}"/>
          </ac:spMkLst>
        </pc:spChg>
        <pc:spChg chg="del">
          <ac:chgData name="#DE GROOTE JULIE PATRICIA N#" userId="d176bd14-241a-4e40-ab73-7cfded49c5c2" providerId="ADAL" clId="{D0948FA0-832E-450D-BA77-E507ED2A1486}" dt="2025-11-18T05:03:23.968" v="8829" actId="478"/>
          <ac:spMkLst>
            <pc:docMk/>
            <pc:sldMk cId="3343757999" sldId="548"/>
            <ac:spMk id="10" creationId="{B471D705-9B78-7C4C-A9F7-998A2B5D4E60}"/>
          </ac:spMkLst>
        </pc:spChg>
        <pc:spChg chg="add mod">
          <ac:chgData name="#DE GROOTE JULIE PATRICIA N#" userId="d176bd14-241a-4e40-ab73-7cfded49c5c2" providerId="ADAL" clId="{D0948FA0-832E-450D-BA77-E507ED2A1486}" dt="2025-11-18T05:04:29.028" v="8831"/>
          <ac:spMkLst>
            <pc:docMk/>
            <pc:sldMk cId="3343757999" sldId="548"/>
            <ac:spMk id="13" creationId="{FCB7F93C-EAF1-3398-4C16-6C48FEFE1D9E}"/>
          </ac:spMkLst>
        </pc:spChg>
        <pc:picChg chg="add mod">
          <ac:chgData name="#DE GROOTE JULIE PATRICIA N#" userId="d176bd14-241a-4e40-ab73-7cfded49c5c2" providerId="ADAL" clId="{D0948FA0-832E-450D-BA77-E507ED2A1486}" dt="2025-11-18T05:03:18.342" v="8828" actId="1076"/>
          <ac:picMkLst>
            <pc:docMk/>
            <pc:sldMk cId="3343757999" sldId="548"/>
            <ac:picMk id="11" creationId="{6B0AA655-AE1D-D3F1-858D-67D249375DA1}"/>
          </ac:picMkLst>
        </pc:picChg>
      </pc:sldChg>
      <pc:sldChg chg="addSp delSp modSp add mod ord">
        <pc:chgData name="#DE GROOTE JULIE PATRICIA N#" userId="d176bd14-241a-4e40-ab73-7cfded49c5c2" providerId="ADAL" clId="{D0948FA0-832E-450D-BA77-E507ED2A1486}" dt="2025-11-18T05:38:48.542" v="9725" actId="20577"/>
        <pc:sldMkLst>
          <pc:docMk/>
          <pc:sldMk cId="714649661" sldId="549"/>
        </pc:sldMkLst>
        <pc:spChg chg="add del mod">
          <ac:chgData name="#DE GROOTE JULIE PATRICIA N#" userId="d176bd14-241a-4e40-ab73-7cfded49c5c2" providerId="ADAL" clId="{D0948FA0-832E-450D-BA77-E507ED2A1486}" dt="2025-11-05T03:38:53.297" v="1162" actId="478"/>
          <ac:spMkLst>
            <pc:docMk/>
            <pc:sldMk cId="714649661" sldId="549"/>
            <ac:spMk id="4" creationId="{1CBE456F-8EFF-1684-333D-1E9B0558653F}"/>
          </ac:spMkLst>
        </pc:spChg>
        <pc:spChg chg="add del mod">
          <ac:chgData name="#DE GROOTE JULIE PATRICIA N#" userId="d176bd14-241a-4e40-ab73-7cfded49c5c2" providerId="ADAL" clId="{D0948FA0-832E-450D-BA77-E507ED2A1486}" dt="2025-11-18T05:25:48.468" v="9487" actId="478"/>
          <ac:spMkLst>
            <pc:docMk/>
            <pc:sldMk cId="714649661" sldId="549"/>
            <ac:spMk id="4" creationId="{845DC9BB-55D3-79F0-03C1-92567E282D22}"/>
          </ac:spMkLst>
        </pc:spChg>
        <pc:spChg chg="add del">
          <ac:chgData name="#DE GROOTE JULIE PATRICIA N#" userId="d176bd14-241a-4e40-ab73-7cfded49c5c2" providerId="ADAL" clId="{D0948FA0-832E-450D-BA77-E507ED2A1486}" dt="2025-11-05T03:36:26.399" v="1143" actId="478"/>
          <ac:spMkLst>
            <pc:docMk/>
            <pc:sldMk cId="714649661" sldId="549"/>
            <ac:spMk id="9" creationId="{B0C0A678-66B7-3359-F298-B9DFEC24C211}"/>
          </ac:spMkLst>
        </pc:spChg>
        <pc:spChg chg="add mod">
          <ac:chgData name="#DE GROOTE JULIE PATRICIA N#" userId="d176bd14-241a-4e40-ab73-7cfded49c5c2" providerId="ADAL" clId="{D0948FA0-832E-450D-BA77-E507ED2A1486}" dt="2025-11-18T05:23:26.861" v="9485"/>
          <ac:spMkLst>
            <pc:docMk/>
            <pc:sldMk cId="714649661" sldId="549"/>
            <ac:spMk id="10" creationId="{E4A66551-5405-1E0D-8166-F962F28C9A9D}"/>
          </ac:spMkLst>
        </pc:spChg>
        <pc:spChg chg="add mod">
          <ac:chgData name="#DE GROOTE JULIE PATRICIA N#" userId="d176bd14-241a-4e40-ab73-7cfded49c5c2" providerId="ADAL" clId="{D0948FA0-832E-450D-BA77-E507ED2A1486}" dt="2025-11-18T05:38:48.542" v="9725" actId="20577"/>
          <ac:spMkLst>
            <pc:docMk/>
            <pc:sldMk cId="714649661" sldId="549"/>
            <ac:spMk id="13" creationId="{E9EAE20E-124E-665F-4055-E04996AFD440}"/>
          </ac:spMkLst>
        </pc:spChg>
        <pc:picChg chg="add del mod">
          <ac:chgData name="#DE GROOTE JULIE PATRICIA N#" userId="d176bd14-241a-4e40-ab73-7cfded49c5c2" providerId="ADAL" clId="{D0948FA0-832E-450D-BA77-E507ED2A1486}" dt="2025-11-05T03:38:54.892" v="1163" actId="478"/>
          <ac:picMkLst>
            <pc:docMk/>
            <pc:sldMk cId="714649661" sldId="549"/>
            <ac:picMk id="10" creationId="{820A06BC-1010-4FB5-4AAA-866B3F357E8F}"/>
          </ac:picMkLst>
        </pc:picChg>
      </pc:sldChg>
      <pc:sldChg chg="addSp modSp add mod ord">
        <pc:chgData name="#DE GROOTE JULIE PATRICIA N#" userId="d176bd14-241a-4e40-ab73-7cfded49c5c2" providerId="ADAL" clId="{D0948FA0-832E-450D-BA77-E507ED2A1486}" dt="2025-11-18T05:38:59.615" v="9727"/>
        <pc:sldMkLst>
          <pc:docMk/>
          <pc:sldMk cId="133229411" sldId="550"/>
        </pc:sldMkLst>
        <pc:spChg chg="mod ord">
          <ac:chgData name="#DE GROOTE JULIE PATRICIA N#" userId="d176bd14-241a-4e40-ab73-7cfded49c5c2" providerId="ADAL" clId="{D0948FA0-832E-450D-BA77-E507ED2A1486}" dt="2025-11-05T06:49:32.375" v="2932" actId="20577"/>
          <ac:spMkLst>
            <pc:docMk/>
            <pc:sldMk cId="133229411" sldId="550"/>
            <ac:spMk id="4" creationId="{5ED02123-6E7C-C6CE-9A61-9E8D4E8A951C}"/>
          </ac:spMkLst>
        </pc:spChg>
        <pc:spChg chg="add mod">
          <ac:chgData name="#DE GROOTE JULIE PATRICIA N#" userId="d176bd14-241a-4e40-ab73-7cfded49c5c2" providerId="ADAL" clId="{D0948FA0-832E-450D-BA77-E507ED2A1486}" dt="2025-11-05T03:39:50" v="1174" actId="1076"/>
          <ac:spMkLst>
            <pc:docMk/>
            <pc:sldMk cId="133229411" sldId="550"/>
            <ac:spMk id="13" creationId="{F4377BED-03B3-40FA-6E62-4CCAA8A66FD5}"/>
          </ac:spMkLst>
        </pc:spChg>
        <pc:picChg chg="mod ord">
          <ac:chgData name="#DE GROOTE JULIE PATRICIA N#" userId="d176bd14-241a-4e40-ab73-7cfded49c5c2" providerId="ADAL" clId="{D0948FA0-832E-450D-BA77-E507ED2A1486}" dt="2025-11-05T03:40:10.059" v="1179" actId="1440"/>
          <ac:picMkLst>
            <pc:docMk/>
            <pc:sldMk cId="133229411" sldId="550"/>
            <ac:picMk id="10" creationId="{CFE34CA8-CBED-C67A-59F8-004D5BDA5E95}"/>
          </ac:picMkLst>
        </pc:picChg>
      </pc:sldChg>
      <pc:sldChg chg="addSp delSp modSp add mod ord">
        <pc:chgData name="#DE GROOTE JULIE PATRICIA N#" userId="d176bd14-241a-4e40-ab73-7cfded49c5c2" providerId="ADAL" clId="{D0948FA0-832E-450D-BA77-E507ED2A1486}" dt="2025-11-18T05:39:02.748" v="9729"/>
        <pc:sldMkLst>
          <pc:docMk/>
          <pc:sldMk cId="3909406811" sldId="551"/>
        </pc:sldMkLst>
        <pc:spChg chg="add del mod">
          <ac:chgData name="#DE GROOTE JULIE PATRICIA N#" userId="d176bd14-241a-4e40-ab73-7cfded49c5c2" providerId="ADAL" clId="{D0948FA0-832E-450D-BA77-E507ED2A1486}" dt="2025-11-05T03:50:17.184" v="1274" actId="478"/>
          <ac:spMkLst>
            <pc:docMk/>
            <pc:sldMk cId="3909406811" sldId="551"/>
            <ac:spMk id="16" creationId="{E95E283A-52ED-AF3E-AD06-1652173BF780}"/>
          </ac:spMkLst>
        </pc:spChg>
        <pc:picChg chg="add mod">
          <ac:chgData name="#DE GROOTE JULIE PATRICIA N#" userId="d176bd14-241a-4e40-ab73-7cfded49c5c2" providerId="ADAL" clId="{D0948FA0-832E-450D-BA77-E507ED2A1486}" dt="2025-11-05T03:51:17.749" v="1283" actId="1076"/>
          <ac:picMkLst>
            <pc:docMk/>
            <pc:sldMk cId="3909406811" sldId="551"/>
            <ac:picMk id="15" creationId="{4B45A8AB-AC62-B032-2D6A-293495151E85}"/>
          </ac:picMkLst>
        </pc:picChg>
        <pc:picChg chg="add mod">
          <ac:chgData name="#DE GROOTE JULIE PATRICIA N#" userId="d176bd14-241a-4e40-ab73-7cfded49c5c2" providerId="ADAL" clId="{D0948FA0-832E-450D-BA77-E507ED2A1486}" dt="2025-11-05T03:51:19.904" v="1284" actId="1076"/>
          <ac:picMkLst>
            <pc:docMk/>
            <pc:sldMk cId="3909406811" sldId="551"/>
            <ac:picMk id="1026" creationId="{FE62E3B2-EAC7-C922-53CB-2675D2C3DFAA}"/>
          </ac:picMkLst>
        </pc:picChg>
      </pc:sldChg>
      <pc:sldChg chg="addSp modSp add mod">
        <pc:chgData name="#DE GROOTE JULIE PATRICIA N#" userId="d176bd14-241a-4e40-ab73-7cfded49c5c2" providerId="ADAL" clId="{D0948FA0-832E-450D-BA77-E507ED2A1486}" dt="2025-11-18T05:08:55.712" v="8907" actId="20577"/>
        <pc:sldMkLst>
          <pc:docMk/>
          <pc:sldMk cId="3344707488" sldId="552"/>
        </pc:sldMkLst>
        <pc:spChg chg="add mod">
          <ac:chgData name="#DE GROOTE JULIE PATRICIA N#" userId="d176bd14-241a-4e40-ab73-7cfded49c5c2" providerId="ADAL" clId="{D0948FA0-832E-450D-BA77-E507ED2A1486}" dt="2025-11-18T05:08:55.712" v="8907" actId="20577"/>
          <ac:spMkLst>
            <pc:docMk/>
            <pc:sldMk cId="3344707488" sldId="552"/>
            <ac:spMk id="2" creationId="{0AE589CF-2797-8611-5251-0D6A8D2115F8}"/>
          </ac:spMkLst>
        </pc:spChg>
        <pc:spChg chg="add mod">
          <ac:chgData name="#DE GROOTE JULIE PATRICIA N#" userId="d176bd14-241a-4e40-ab73-7cfded49c5c2" providerId="ADAL" clId="{D0948FA0-832E-450D-BA77-E507ED2A1486}" dt="2025-11-05T07:22:34.233" v="4171"/>
          <ac:spMkLst>
            <pc:docMk/>
            <pc:sldMk cId="3344707488" sldId="552"/>
            <ac:spMk id="3" creationId="{66FD6000-E9CB-6F3E-AF05-08F305E39B7F}"/>
          </ac:spMkLst>
        </pc:spChg>
      </pc:sldChg>
      <pc:sldChg chg="add del">
        <pc:chgData name="#DE GROOTE JULIE PATRICIA N#" userId="d176bd14-241a-4e40-ab73-7cfded49c5c2" providerId="ADAL" clId="{D0948FA0-832E-450D-BA77-E507ED2A1486}" dt="2025-11-05T06:38:40.874" v="2224"/>
        <pc:sldMkLst>
          <pc:docMk/>
          <pc:sldMk cId="3257791809" sldId="553"/>
        </pc:sldMkLst>
      </pc:sldChg>
      <pc:sldChg chg="addSp delSp modSp add mod ord">
        <pc:chgData name="#DE GROOTE JULIE PATRICIA N#" userId="d176bd14-241a-4e40-ab73-7cfded49c5c2" providerId="ADAL" clId="{D0948FA0-832E-450D-BA77-E507ED2A1486}" dt="2025-11-18T04:38:26.097" v="8572" actId="20577"/>
        <pc:sldMkLst>
          <pc:docMk/>
          <pc:sldMk cId="3808859883" sldId="553"/>
        </pc:sldMkLst>
        <pc:spChg chg="add mod ord">
          <ac:chgData name="#DE GROOTE JULIE PATRICIA N#" userId="d176bd14-241a-4e40-ab73-7cfded49c5c2" providerId="ADAL" clId="{D0948FA0-832E-450D-BA77-E507ED2A1486}" dt="2025-11-18T04:38:26.097" v="8572" actId="20577"/>
          <ac:spMkLst>
            <pc:docMk/>
            <pc:sldMk cId="3808859883" sldId="553"/>
            <ac:spMk id="4" creationId="{9BD8DBAD-DF49-E837-9CC8-803AEC289CB1}"/>
          </ac:spMkLst>
        </pc:spChg>
        <pc:spChg chg="del">
          <ac:chgData name="#DE GROOTE JULIE PATRICIA N#" userId="d176bd14-241a-4e40-ab73-7cfded49c5c2" providerId="ADAL" clId="{D0948FA0-832E-450D-BA77-E507ED2A1486}" dt="2025-11-07T05:08:24.264" v="6642" actId="478"/>
          <ac:spMkLst>
            <pc:docMk/>
            <pc:sldMk cId="3808859883" sldId="553"/>
            <ac:spMk id="7" creationId="{E5E1FDA0-6484-5680-060C-03C8F147D517}"/>
          </ac:spMkLst>
        </pc:spChg>
        <pc:spChg chg="add del mod">
          <ac:chgData name="#DE GROOTE JULIE PATRICIA N#" userId="d176bd14-241a-4e40-ab73-7cfded49c5c2" providerId="ADAL" clId="{D0948FA0-832E-450D-BA77-E507ED2A1486}" dt="2025-11-07T04:55:08.311" v="6470" actId="478"/>
          <ac:spMkLst>
            <pc:docMk/>
            <pc:sldMk cId="3808859883" sldId="553"/>
            <ac:spMk id="10" creationId="{188FBF0B-FA02-9363-13D5-4B1F982EBA99}"/>
          </ac:spMkLst>
        </pc:spChg>
        <pc:spChg chg="del">
          <ac:chgData name="#DE GROOTE JULIE PATRICIA N#" userId="d176bd14-241a-4e40-ab73-7cfded49c5c2" providerId="ADAL" clId="{D0948FA0-832E-450D-BA77-E507ED2A1486}" dt="2025-11-07T04:55:08.311" v="6470" actId="478"/>
          <ac:spMkLst>
            <pc:docMk/>
            <pc:sldMk cId="3808859883" sldId="553"/>
            <ac:spMk id="11" creationId="{43B42E4C-1AD7-3223-62EF-48373387DF40}"/>
          </ac:spMkLst>
        </pc:spChg>
        <pc:spChg chg="add del mod">
          <ac:chgData name="#DE GROOTE JULIE PATRICIA N#" userId="d176bd14-241a-4e40-ab73-7cfded49c5c2" providerId="ADAL" clId="{D0948FA0-832E-450D-BA77-E507ED2A1486}" dt="2025-11-07T04:55:08.311" v="6470" actId="478"/>
          <ac:spMkLst>
            <pc:docMk/>
            <pc:sldMk cId="3808859883" sldId="553"/>
            <ac:spMk id="13" creationId="{759D1DFC-8C35-610F-5BD7-3D7095A9A971}"/>
          </ac:spMkLst>
        </pc:spChg>
        <pc:spChg chg="del">
          <ac:chgData name="#DE GROOTE JULIE PATRICIA N#" userId="d176bd14-241a-4e40-ab73-7cfded49c5c2" providerId="ADAL" clId="{D0948FA0-832E-450D-BA77-E507ED2A1486}" dt="2025-11-07T04:55:33.776" v="6475" actId="478"/>
          <ac:spMkLst>
            <pc:docMk/>
            <pc:sldMk cId="3808859883" sldId="553"/>
            <ac:spMk id="14" creationId="{B6CB1EA3-65E5-1124-92F2-E109870C849A}"/>
          </ac:spMkLst>
        </pc:spChg>
        <pc:spChg chg="add del mod">
          <ac:chgData name="#DE GROOTE JULIE PATRICIA N#" userId="d176bd14-241a-4e40-ab73-7cfded49c5c2" providerId="ADAL" clId="{D0948FA0-832E-450D-BA77-E507ED2A1486}" dt="2025-11-07T04:55:08.311" v="6470" actId="478"/>
          <ac:spMkLst>
            <pc:docMk/>
            <pc:sldMk cId="3808859883" sldId="553"/>
            <ac:spMk id="15" creationId="{6A0F28F5-FA02-DDB2-C121-0950A01F1799}"/>
          </ac:spMkLst>
        </pc:spChg>
        <pc:spChg chg="add del">
          <ac:chgData name="#DE GROOTE JULIE PATRICIA N#" userId="d176bd14-241a-4e40-ab73-7cfded49c5c2" providerId="ADAL" clId="{D0948FA0-832E-450D-BA77-E507ED2A1486}" dt="2025-11-07T05:03:46.065" v="6599" actId="478"/>
          <ac:spMkLst>
            <pc:docMk/>
            <pc:sldMk cId="3808859883" sldId="553"/>
            <ac:spMk id="16" creationId="{0395B5BC-5E95-8B5A-F9C6-9C7C0D588465}"/>
          </ac:spMkLst>
        </pc:spChg>
        <pc:spChg chg="add del">
          <ac:chgData name="#DE GROOTE JULIE PATRICIA N#" userId="d176bd14-241a-4e40-ab73-7cfded49c5c2" providerId="ADAL" clId="{D0948FA0-832E-450D-BA77-E507ED2A1486}" dt="2025-11-07T05:03:50.900" v="6601" actId="478"/>
          <ac:spMkLst>
            <pc:docMk/>
            <pc:sldMk cId="3808859883" sldId="553"/>
            <ac:spMk id="17" creationId="{809F0668-3399-1D23-7AD9-50779A04F57A}"/>
          </ac:spMkLst>
        </pc:spChg>
        <pc:spChg chg="add del mod">
          <ac:chgData name="#DE GROOTE JULIE PATRICIA N#" userId="d176bd14-241a-4e40-ab73-7cfded49c5c2" providerId="ADAL" clId="{D0948FA0-832E-450D-BA77-E507ED2A1486}" dt="2025-11-07T05:04:00.043" v="6604" actId="478"/>
          <ac:spMkLst>
            <pc:docMk/>
            <pc:sldMk cId="3808859883" sldId="553"/>
            <ac:spMk id="18" creationId="{22EB4227-221C-C1D1-E4D8-D9089FF32E6D}"/>
          </ac:spMkLst>
        </pc:spChg>
        <pc:spChg chg="add del mod">
          <ac:chgData name="#DE GROOTE JULIE PATRICIA N#" userId="d176bd14-241a-4e40-ab73-7cfded49c5c2" providerId="ADAL" clId="{D0948FA0-832E-450D-BA77-E507ED2A1486}" dt="2025-11-07T05:04:30.950" v="6608" actId="478"/>
          <ac:spMkLst>
            <pc:docMk/>
            <pc:sldMk cId="3808859883" sldId="553"/>
            <ac:spMk id="19" creationId="{0088DBA5-C76C-CCB4-9803-8BE989404516}"/>
          </ac:spMkLst>
        </pc:spChg>
        <pc:spChg chg="add mod">
          <ac:chgData name="#DE GROOTE JULIE PATRICIA N#" userId="d176bd14-241a-4e40-ab73-7cfded49c5c2" providerId="ADAL" clId="{D0948FA0-832E-450D-BA77-E507ED2A1486}" dt="2025-11-07T05:05:15.793" v="6612" actId="693"/>
          <ac:spMkLst>
            <pc:docMk/>
            <pc:sldMk cId="3808859883" sldId="553"/>
            <ac:spMk id="20" creationId="{B0E90614-9962-44E3-2B82-30D6225FFA00}"/>
          </ac:spMkLst>
        </pc:spChg>
        <pc:spChg chg="add mod">
          <ac:chgData name="#DE GROOTE JULIE PATRICIA N#" userId="d176bd14-241a-4e40-ab73-7cfded49c5c2" providerId="ADAL" clId="{D0948FA0-832E-450D-BA77-E507ED2A1486}" dt="2025-11-07T05:08:24.737" v="6643"/>
          <ac:spMkLst>
            <pc:docMk/>
            <pc:sldMk cId="3808859883" sldId="553"/>
            <ac:spMk id="21" creationId="{F28C7105-677F-2034-7F75-6B2B1A8FC49B}"/>
          </ac:spMkLst>
        </pc:spChg>
      </pc:sldChg>
      <pc:sldChg chg="addSp delSp modSp new del mod">
        <pc:chgData name="#DE GROOTE JULIE PATRICIA N#" userId="d176bd14-241a-4e40-ab73-7cfded49c5c2" providerId="ADAL" clId="{D0948FA0-832E-450D-BA77-E507ED2A1486}" dt="2025-11-07T03:23:05.259" v="5332" actId="47"/>
        <pc:sldMkLst>
          <pc:docMk/>
          <pc:sldMk cId="20442592" sldId="554"/>
        </pc:sldMkLst>
        <pc:spChg chg="del mod">
          <ac:chgData name="#DE GROOTE JULIE PATRICIA N#" userId="d176bd14-241a-4e40-ab73-7cfded49c5c2" providerId="ADAL" clId="{D0948FA0-832E-450D-BA77-E507ED2A1486}" dt="2025-11-07T03:22:43.806" v="5325" actId="21"/>
          <ac:spMkLst>
            <pc:docMk/>
            <pc:sldMk cId="20442592" sldId="554"/>
            <ac:spMk id="2" creationId="{9F912566-892C-1596-A3CE-8947E45E83C8}"/>
          </ac:spMkLst>
        </pc:spChg>
        <pc:spChg chg="del mod">
          <ac:chgData name="#DE GROOTE JULIE PATRICIA N#" userId="d176bd14-241a-4e40-ab73-7cfded49c5c2" providerId="ADAL" clId="{D0948FA0-832E-450D-BA77-E507ED2A1486}" dt="2025-11-07T03:22:54.810" v="5328" actId="21"/>
          <ac:spMkLst>
            <pc:docMk/>
            <pc:sldMk cId="20442592" sldId="554"/>
            <ac:spMk id="3" creationId="{EFBE1780-5B19-A575-D28D-58F5B1D5B67B}"/>
          </ac:spMkLst>
        </pc:spChg>
        <pc:spChg chg="add mod">
          <ac:chgData name="#DE GROOTE JULIE PATRICIA N#" userId="d176bd14-241a-4e40-ab73-7cfded49c5c2" providerId="ADAL" clId="{D0948FA0-832E-450D-BA77-E507ED2A1486}" dt="2025-11-07T03:22:43.806" v="5325" actId="21"/>
          <ac:spMkLst>
            <pc:docMk/>
            <pc:sldMk cId="20442592" sldId="554"/>
            <ac:spMk id="5" creationId="{1D2AFF8A-F46D-3209-0E83-29095F338077}"/>
          </ac:spMkLst>
        </pc:spChg>
        <pc:spChg chg="add mod">
          <ac:chgData name="#DE GROOTE JULIE PATRICIA N#" userId="d176bd14-241a-4e40-ab73-7cfded49c5c2" providerId="ADAL" clId="{D0948FA0-832E-450D-BA77-E507ED2A1486}" dt="2025-11-07T03:22:54.810" v="5328" actId="21"/>
          <ac:spMkLst>
            <pc:docMk/>
            <pc:sldMk cId="20442592" sldId="554"/>
            <ac:spMk id="7" creationId="{F0B650F7-A3E1-B991-2C18-32613B1155A3}"/>
          </ac:spMkLst>
        </pc:spChg>
      </pc:sldChg>
      <pc:sldChg chg="addSp delSp modSp add mod">
        <pc:chgData name="#DE GROOTE JULIE PATRICIA N#" userId="d176bd14-241a-4e40-ab73-7cfded49c5c2" providerId="ADAL" clId="{D0948FA0-832E-450D-BA77-E507ED2A1486}" dt="2025-11-11T10:37:53.503" v="8424" actId="1076"/>
        <pc:sldMkLst>
          <pc:docMk/>
          <pc:sldMk cId="3164552478" sldId="555"/>
        </pc:sldMkLst>
        <pc:spChg chg="del">
          <ac:chgData name="#DE GROOTE JULIE PATRICIA N#" userId="d176bd14-241a-4e40-ab73-7cfded49c5c2" providerId="ADAL" clId="{D0948FA0-832E-450D-BA77-E507ED2A1486}" dt="2025-11-11T10:37:14.639" v="8418" actId="478"/>
          <ac:spMkLst>
            <pc:docMk/>
            <pc:sldMk cId="3164552478" sldId="555"/>
            <ac:spMk id="13" creationId="{FCB93F02-C03F-389F-2346-58EB8A5437E1}"/>
          </ac:spMkLst>
        </pc:spChg>
        <pc:spChg chg="add del mod">
          <ac:chgData name="#DE GROOTE JULIE PATRICIA N#" userId="d176bd14-241a-4e40-ab73-7cfded49c5c2" providerId="ADAL" clId="{D0948FA0-832E-450D-BA77-E507ED2A1486}" dt="2025-11-11T09:54:01.942" v="7938" actId="21"/>
          <ac:spMkLst>
            <pc:docMk/>
            <pc:sldMk cId="3164552478" sldId="555"/>
            <ac:spMk id="14" creationId="{9B9FB76D-A1DF-9FDA-E83A-525597AA8449}"/>
          </ac:spMkLst>
        </pc:spChg>
        <pc:spChg chg="add mod">
          <ac:chgData name="#DE GROOTE JULIE PATRICIA N#" userId="d176bd14-241a-4e40-ab73-7cfded49c5c2" providerId="ADAL" clId="{D0948FA0-832E-450D-BA77-E507ED2A1486}" dt="2025-11-11T10:37:28.258" v="8420"/>
          <ac:spMkLst>
            <pc:docMk/>
            <pc:sldMk cId="3164552478" sldId="555"/>
            <ac:spMk id="16" creationId="{2B433A77-AFEB-D862-5232-7744E5856375}"/>
          </ac:spMkLst>
        </pc:spChg>
        <pc:picChg chg="add del mod">
          <ac:chgData name="#DE GROOTE JULIE PATRICIA N#" userId="d176bd14-241a-4e40-ab73-7cfded49c5c2" providerId="ADAL" clId="{D0948FA0-832E-450D-BA77-E507ED2A1486}" dt="2025-11-11T09:54:01.942" v="7938" actId="21"/>
          <ac:picMkLst>
            <pc:docMk/>
            <pc:sldMk cId="3164552478" sldId="555"/>
            <ac:picMk id="9" creationId="{A1D795F2-63AB-DCCB-7B0A-7664D45BCCE8}"/>
          </ac:picMkLst>
        </pc:picChg>
        <pc:picChg chg="add mod">
          <ac:chgData name="#DE GROOTE JULIE PATRICIA N#" userId="d176bd14-241a-4e40-ab73-7cfded49c5c2" providerId="ADAL" clId="{D0948FA0-832E-450D-BA77-E507ED2A1486}" dt="2025-11-11T10:37:15.236" v="8419"/>
          <ac:picMkLst>
            <pc:docMk/>
            <pc:sldMk cId="3164552478" sldId="555"/>
            <ac:picMk id="15" creationId="{DA1D2071-75D0-A505-027B-0C37EAB268B9}"/>
          </ac:picMkLst>
        </pc:picChg>
        <pc:picChg chg="add mod">
          <ac:chgData name="#DE GROOTE JULIE PATRICIA N#" userId="d176bd14-241a-4e40-ab73-7cfded49c5c2" providerId="ADAL" clId="{D0948FA0-832E-450D-BA77-E507ED2A1486}" dt="2025-11-11T10:37:53.503" v="8424" actId="1076"/>
          <ac:picMkLst>
            <pc:docMk/>
            <pc:sldMk cId="3164552478" sldId="555"/>
            <ac:picMk id="17" creationId="{B1AEE994-964F-549F-AFBA-FD8F457ED055}"/>
          </ac:picMkLst>
        </pc:picChg>
      </pc:sldChg>
      <pc:sldChg chg="addSp modSp new del mod">
        <pc:chgData name="#DE GROOTE JULIE PATRICIA N#" userId="d176bd14-241a-4e40-ab73-7cfded49c5c2" providerId="ADAL" clId="{D0948FA0-832E-450D-BA77-E507ED2A1486}" dt="2025-11-11T10:34:35.284" v="8399" actId="47"/>
        <pc:sldMkLst>
          <pc:docMk/>
          <pc:sldMk cId="2629088103" sldId="556"/>
        </pc:sldMkLst>
        <pc:spChg chg="add mod">
          <ac:chgData name="#DE GROOTE JULIE PATRICIA N#" userId="d176bd14-241a-4e40-ab73-7cfded49c5c2" providerId="ADAL" clId="{D0948FA0-832E-450D-BA77-E507ED2A1486}" dt="2025-11-05T07:32:50.117" v="4568" actId="1076"/>
          <ac:spMkLst>
            <pc:docMk/>
            <pc:sldMk cId="2629088103" sldId="556"/>
            <ac:spMk id="2" creationId="{B32ED68E-53B9-0955-3AA4-F6158DB72525}"/>
          </ac:spMkLst>
        </pc:spChg>
        <pc:spChg chg="add mod">
          <ac:chgData name="#DE GROOTE JULIE PATRICIA N#" userId="d176bd14-241a-4e40-ab73-7cfded49c5c2" providerId="ADAL" clId="{D0948FA0-832E-450D-BA77-E507ED2A1486}" dt="2025-11-07T03:24:25.061" v="5339"/>
          <ac:spMkLst>
            <pc:docMk/>
            <pc:sldMk cId="2629088103" sldId="556"/>
            <ac:spMk id="3" creationId="{A26749F3-454F-9D58-3EA6-AAB7CFCC0795}"/>
          </ac:spMkLst>
        </pc:spChg>
        <pc:spChg chg="add mod">
          <ac:chgData name="#DE GROOTE JULIE PATRICIA N#" userId="d176bd14-241a-4e40-ab73-7cfded49c5c2" providerId="ADAL" clId="{D0948FA0-832E-450D-BA77-E507ED2A1486}" dt="2025-11-11T10:12:10.918" v="8158" actId="21"/>
          <ac:spMkLst>
            <pc:docMk/>
            <pc:sldMk cId="2629088103" sldId="556"/>
            <ac:spMk id="4" creationId="{39AD148E-186E-3ED2-7A43-7C9DF36CBDB7}"/>
          </ac:spMkLst>
        </pc:spChg>
        <pc:graphicFrameChg chg="add mod modGraphic">
          <ac:chgData name="#DE GROOTE JULIE PATRICIA N#" userId="d176bd14-241a-4e40-ab73-7cfded49c5c2" providerId="ADAL" clId="{D0948FA0-832E-450D-BA77-E507ED2A1486}" dt="2025-11-07T03:44:54.774" v="5865" actId="207"/>
          <ac:graphicFrameMkLst>
            <pc:docMk/>
            <pc:sldMk cId="2629088103" sldId="556"/>
            <ac:graphicFrameMk id="5" creationId="{B8CCE9E5-0E25-E7C0-C881-2F19173C73F4}"/>
          </ac:graphicFrameMkLst>
        </pc:graphicFrameChg>
        <pc:graphicFrameChg chg="add mod modGraphic">
          <ac:chgData name="#DE GROOTE JULIE PATRICIA N#" userId="d176bd14-241a-4e40-ab73-7cfded49c5c2" providerId="ADAL" clId="{D0948FA0-832E-450D-BA77-E507ED2A1486}" dt="2025-11-07T03:45:45.964" v="5869" actId="207"/>
          <ac:graphicFrameMkLst>
            <pc:docMk/>
            <pc:sldMk cId="2629088103" sldId="556"/>
            <ac:graphicFrameMk id="6" creationId="{74961EC1-A90A-3D49-4D3F-E6A790EEC1C6}"/>
          </ac:graphicFrameMkLst>
        </pc:graphicFrameChg>
      </pc:sldChg>
      <pc:sldChg chg="addSp delSp modSp new mod ord">
        <pc:chgData name="#DE GROOTE JULIE PATRICIA N#" userId="d176bd14-241a-4e40-ab73-7cfded49c5c2" providerId="ADAL" clId="{D0948FA0-832E-450D-BA77-E507ED2A1486}" dt="2025-11-07T07:40:58.948" v="7727" actId="207"/>
        <pc:sldMkLst>
          <pc:docMk/>
          <pc:sldMk cId="25143259" sldId="557"/>
        </pc:sldMkLst>
        <pc:spChg chg="del">
          <ac:chgData name="#DE GROOTE JULIE PATRICIA N#" userId="d176bd14-241a-4e40-ab73-7cfded49c5c2" providerId="ADAL" clId="{D0948FA0-832E-450D-BA77-E507ED2A1486}" dt="2025-11-07T04:44:28.294" v="6376" actId="478"/>
          <ac:spMkLst>
            <pc:docMk/>
            <pc:sldMk cId="25143259" sldId="557"/>
            <ac:spMk id="2" creationId="{53CA88DC-4BF9-92B4-AD52-391A8684079D}"/>
          </ac:spMkLst>
        </pc:spChg>
        <pc:spChg chg="del">
          <ac:chgData name="#DE GROOTE JULIE PATRICIA N#" userId="d176bd14-241a-4e40-ab73-7cfded49c5c2" providerId="ADAL" clId="{D0948FA0-832E-450D-BA77-E507ED2A1486}" dt="2025-11-07T04:44:25.568" v="6375" actId="478"/>
          <ac:spMkLst>
            <pc:docMk/>
            <pc:sldMk cId="25143259" sldId="557"/>
            <ac:spMk id="3" creationId="{D77A16F3-C168-76F4-7B39-9D70BFA9F12F}"/>
          </ac:spMkLst>
        </pc:spChg>
        <pc:spChg chg="add mod">
          <ac:chgData name="#DE GROOTE JULIE PATRICIA N#" userId="d176bd14-241a-4e40-ab73-7cfded49c5c2" providerId="ADAL" clId="{D0948FA0-832E-450D-BA77-E507ED2A1486}" dt="2025-11-07T07:40:58.948" v="7727" actId="207"/>
          <ac:spMkLst>
            <pc:docMk/>
            <pc:sldMk cId="25143259" sldId="557"/>
            <ac:spMk id="5" creationId="{EC8EDCD3-C34B-BBED-B1E7-7BEE10476ED5}"/>
          </ac:spMkLst>
        </pc:spChg>
        <pc:picChg chg="add del mod">
          <ac:chgData name="#DE GROOTE JULIE PATRICIA N#" userId="d176bd14-241a-4e40-ab73-7cfded49c5c2" providerId="ADAL" clId="{D0948FA0-832E-450D-BA77-E507ED2A1486}" dt="2025-11-07T04:46:06.805" v="6387" actId="478"/>
          <ac:picMkLst>
            <pc:docMk/>
            <pc:sldMk cId="25143259" sldId="557"/>
            <ac:picMk id="4" creationId="{2CDF7151-5B1A-5D4F-8C0F-DFD06C6626CB}"/>
          </ac:picMkLst>
        </pc:picChg>
        <pc:picChg chg="add mod">
          <ac:chgData name="#DE GROOTE JULIE PATRICIA N#" userId="d176bd14-241a-4e40-ab73-7cfded49c5c2" providerId="ADAL" clId="{D0948FA0-832E-450D-BA77-E507ED2A1486}" dt="2025-11-07T04:46:30.056" v="6391" actId="1076"/>
          <ac:picMkLst>
            <pc:docMk/>
            <pc:sldMk cId="25143259" sldId="557"/>
            <ac:picMk id="1032" creationId="{047557F0-91F6-E31E-65C2-1B5503028EEE}"/>
          </ac:picMkLst>
        </pc:picChg>
        <pc:picChg chg="add del mod">
          <ac:chgData name="#DE GROOTE JULIE PATRICIA N#" userId="d176bd14-241a-4e40-ab73-7cfded49c5c2" providerId="ADAL" clId="{D0948FA0-832E-450D-BA77-E507ED2A1486}" dt="2025-11-06T10:02:53.136" v="5281" actId="21"/>
          <ac:picMkLst>
            <pc:docMk/>
            <pc:sldMk cId="25143259" sldId="557"/>
            <ac:picMk id="1034" creationId="{1C687DB2-C197-CBF2-0456-C5E1764CB1FB}"/>
          </ac:picMkLst>
        </pc:picChg>
        <pc:picChg chg="add mod">
          <ac:chgData name="#DE GROOTE JULIE PATRICIA N#" userId="d176bd14-241a-4e40-ab73-7cfded49c5c2" providerId="ADAL" clId="{D0948FA0-832E-450D-BA77-E507ED2A1486}" dt="2025-11-07T07:39:49.032" v="7721" actId="1076"/>
          <ac:picMkLst>
            <pc:docMk/>
            <pc:sldMk cId="25143259" sldId="557"/>
            <ac:picMk id="2050" creationId="{756223B8-2454-8A59-98EC-BCA0A69D21A0}"/>
          </ac:picMkLst>
        </pc:picChg>
      </pc:sldChg>
      <pc:sldChg chg="new del">
        <pc:chgData name="#DE GROOTE JULIE PATRICIA N#" userId="d176bd14-241a-4e40-ab73-7cfded49c5c2" providerId="ADAL" clId="{D0948FA0-832E-450D-BA77-E507ED2A1486}" dt="2025-11-05T07:42:30.510" v="4605" actId="47"/>
        <pc:sldMkLst>
          <pc:docMk/>
          <pc:sldMk cId="1462433364" sldId="557"/>
        </pc:sldMkLst>
      </pc:sldChg>
      <pc:sldChg chg="addSp delSp modSp add mod">
        <pc:chgData name="#DE GROOTE JULIE PATRICIA N#" userId="d176bd14-241a-4e40-ab73-7cfded49c5c2" providerId="ADAL" clId="{D0948FA0-832E-450D-BA77-E507ED2A1486}" dt="2025-11-11T10:04:57.312" v="8051" actId="14100"/>
        <pc:sldMkLst>
          <pc:docMk/>
          <pc:sldMk cId="3972021897" sldId="558"/>
        </pc:sldMkLst>
        <pc:spChg chg="del">
          <ac:chgData name="#DE GROOTE JULIE PATRICIA N#" userId="d176bd14-241a-4e40-ab73-7cfded49c5c2" providerId="ADAL" clId="{D0948FA0-832E-450D-BA77-E507ED2A1486}" dt="2025-11-11T09:54:58.679" v="7944" actId="478"/>
          <ac:spMkLst>
            <pc:docMk/>
            <pc:sldMk cId="3972021897" sldId="558"/>
            <ac:spMk id="13" creationId="{DC3B6D66-EBDC-F728-5FD0-6C296F1E818D}"/>
          </ac:spMkLst>
        </pc:spChg>
        <pc:spChg chg="add mod">
          <ac:chgData name="#DE GROOTE JULIE PATRICIA N#" userId="d176bd14-241a-4e40-ab73-7cfded49c5c2" providerId="ADAL" clId="{D0948FA0-832E-450D-BA77-E507ED2A1486}" dt="2025-11-07T03:39:55.641" v="5831" actId="113"/>
          <ac:spMkLst>
            <pc:docMk/>
            <pc:sldMk cId="3972021897" sldId="558"/>
            <ac:spMk id="15" creationId="{35EE618E-3F97-64AD-430B-9D682BD7D15A}"/>
          </ac:spMkLst>
        </pc:spChg>
        <pc:spChg chg="add mod">
          <ac:chgData name="#DE GROOTE JULIE PATRICIA N#" userId="d176bd14-241a-4e40-ab73-7cfded49c5c2" providerId="ADAL" clId="{D0948FA0-832E-450D-BA77-E507ED2A1486}" dt="2025-11-11T10:04:36.999" v="8049" actId="1076"/>
          <ac:spMkLst>
            <pc:docMk/>
            <pc:sldMk cId="3972021897" sldId="558"/>
            <ac:spMk id="17" creationId="{9B9FB76D-A1DF-9FDA-E83A-525597AA8449}"/>
          </ac:spMkLst>
        </pc:spChg>
        <pc:spChg chg="add mod">
          <ac:chgData name="#DE GROOTE JULIE PATRICIA N#" userId="d176bd14-241a-4e40-ab73-7cfded49c5c2" providerId="ADAL" clId="{D0948FA0-832E-450D-BA77-E507ED2A1486}" dt="2025-11-11T09:54:59.140" v="7945"/>
          <ac:spMkLst>
            <pc:docMk/>
            <pc:sldMk cId="3972021897" sldId="558"/>
            <ac:spMk id="18" creationId="{999A6DDE-642E-6484-797F-E3E235E2D528}"/>
          </ac:spMkLst>
        </pc:spChg>
        <pc:spChg chg="add mod ord">
          <ac:chgData name="#DE GROOTE JULIE PATRICIA N#" userId="d176bd14-241a-4e40-ab73-7cfded49c5c2" providerId="ADAL" clId="{D0948FA0-832E-450D-BA77-E507ED2A1486}" dt="2025-11-11T10:04:57.312" v="8051" actId="14100"/>
          <ac:spMkLst>
            <pc:docMk/>
            <pc:sldMk cId="3972021897" sldId="558"/>
            <ac:spMk id="19" creationId="{1C6C7E61-F8BA-0CEF-203F-848302E3104A}"/>
          </ac:spMkLst>
        </pc:spChg>
        <pc:picChg chg="add mod">
          <ac:chgData name="#DE GROOTE JULIE PATRICIA N#" userId="d176bd14-241a-4e40-ab73-7cfded49c5c2" providerId="ADAL" clId="{D0948FA0-832E-450D-BA77-E507ED2A1486}" dt="2025-11-11T10:04:41.422" v="8050" actId="1076"/>
          <ac:picMkLst>
            <pc:docMk/>
            <pc:sldMk cId="3972021897" sldId="558"/>
            <ac:picMk id="16" creationId="{A1D795F2-63AB-DCCB-7B0A-7664D45BCCE8}"/>
          </ac:picMkLst>
        </pc:picChg>
        <pc:cxnChg chg="add mod">
          <ac:chgData name="#DE GROOTE JULIE PATRICIA N#" userId="d176bd14-241a-4e40-ab73-7cfded49c5c2" providerId="ADAL" clId="{D0948FA0-832E-450D-BA77-E507ED2A1486}" dt="2025-11-07T03:39:19.386" v="5772" actId="1076"/>
          <ac:cxnSpMkLst>
            <pc:docMk/>
            <pc:sldMk cId="3972021897" sldId="558"/>
            <ac:cxnSpMk id="14" creationId="{8B816CF9-B6CB-BBA4-E720-94B5279AEA9D}"/>
          </ac:cxnSpMkLst>
        </pc:cxnChg>
      </pc:sldChg>
      <pc:sldChg chg="addSp delSp modSp new del mod">
        <pc:chgData name="#DE GROOTE JULIE PATRICIA N#" userId="d176bd14-241a-4e40-ab73-7cfded49c5c2" providerId="ADAL" clId="{D0948FA0-832E-450D-BA77-E507ED2A1486}" dt="2025-11-18T04:59:40.486" v="8757" actId="47"/>
        <pc:sldMkLst>
          <pc:docMk/>
          <pc:sldMk cId="847384408" sldId="559"/>
        </pc:sldMkLst>
        <pc:spChg chg="add mod">
          <ac:chgData name="#DE GROOTE JULIE PATRICIA N#" userId="d176bd14-241a-4e40-ab73-7cfded49c5c2" providerId="ADAL" clId="{D0948FA0-832E-450D-BA77-E507ED2A1486}" dt="2025-11-11T10:35:42.316" v="8406" actId="1076"/>
          <ac:spMkLst>
            <pc:docMk/>
            <pc:sldMk cId="847384408" sldId="559"/>
            <ac:spMk id="4" creationId="{ED156DB7-46D9-54D2-5A33-E4E0F828C8BF}"/>
          </ac:spMkLst>
        </pc:spChg>
        <pc:graphicFrameChg chg="add mod modGraphic">
          <ac:chgData name="#DE GROOTE JULIE PATRICIA N#" userId="d176bd14-241a-4e40-ab73-7cfded49c5c2" providerId="ADAL" clId="{D0948FA0-832E-450D-BA77-E507ED2A1486}" dt="2025-11-11T10:36:52.160" v="8416" actId="207"/>
          <ac:graphicFrameMkLst>
            <pc:docMk/>
            <pc:sldMk cId="847384408" sldId="559"/>
            <ac:graphicFrameMk id="2" creationId="{32C29F44-BE96-8D07-EF6B-505690A3E9B7}"/>
          </ac:graphicFrameMkLst>
        </pc:graphicFrameChg>
        <pc:graphicFrameChg chg="add del mod modGraphic">
          <ac:chgData name="#DE GROOTE JULIE PATRICIA N#" userId="d176bd14-241a-4e40-ab73-7cfded49c5c2" providerId="ADAL" clId="{D0948FA0-832E-450D-BA77-E507ED2A1486}" dt="2025-11-11T10:35:10.816" v="8400" actId="478"/>
          <ac:graphicFrameMkLst>
            <pc:docMk/>
            <pc:sldMk cId="847384408" sldId="559"/>
            <ac:graphicFrameMk id="3" creationId="{9D141720-099D-D3A0-B7B6-85C657D01F8C}"/>
          </ac:graphicFrameMkLst>
        </pc:graphicFrameChg>
        <pc:picChg chg="add mod">
          <ac:chgData name="#DE GROOTE JULIE PATRICIA N#" userId="d176bd14-241a-4e40-ab73-7cfded49c5c2" providerId="ADAL" clId="{D0948FA0-832E-450D-BA77-E507ED2A1486}" dt="2025-11-11T10:35:56.197" v="8408" actId="1076"/>
          <ac:picMkLst>
            <pc:docMk/>
            <pc:sldMk cId="847384408" sldId="559"/>
            <ac:picMk id="5" creationId="{4359DFA3-7DA9-447D-41EA-5247C606349B}"/>
          </ac:picMkLst>
        </pc:picChg>
      </pc:sldChg>
      <pc:sldChg chg="delSp modSp add del mod">
        <pc:chgData name="#DE GROOTE JULIE PATRICIA N#" userId="d176bd14-241a-4e40-ab73-7cfded49c5c2" providerId="ADAL" clId="{D0948FA0-832E-450D-BA77-E507ED2A1486}" dt="2025-11-18T05:02:47.981" v="8825" actId="47"/>
        <pc:sldMkLst>
          <pc:docMk/>
          <pc:sldMk cId="3091467294" sldId="560"/>
        </pc:sldMkLst>
        <pc:graphicFrameChg chg="del">
          <ac:chgData name="#DE GROOTE JULIE PATRICIA N#" userId="d176bd14-241a-4e40-ab73-7cfded49c5c2" providerId="ADAL" clId="{D0948FA0-832E-450D-BA77-E507ED2A1486}" dt="2025-11-11T10:36:10.886" v="8409" actId="478"/>
          <ac:graphicFrameMkLst>
            <pc:docMk/>
            <pc:sldMk cId="3091467294" sldId="560"/>
            <ac:graphicFrameMk id="2" creationId="{4C9FC125-92C8-6E0D-DE49-3D41C8A2A9A5}"/>
          </ac:graphicFrameMkLst>
        </pc:graphicFrameChg>
        <pc:graphicFrameChg chg="del mod modGraphic">
          <ac:chgData name="#DE GROOTE JULIE PATRICIA N#" userId="d176bd14-241a-4e40-ab73-7cfded49c5c2" providerId="ADAL" clId="{D0948FA0-832E-450D-BA77-E507ED2A1486}" dt="2025-11-18T05:01:57.363" v="8821" actId="21"/>
          <ac:graphicFrameMkLst>
            <pc:docMk/>
            <pc:sldMk cId="3091467294" sldId="560"/>
            <ac:graphicFrameMk id="3" creationId="{FD2BC0A0-099A-010B-24A4-4D4B488C69D1}"/>
          </ac:graphicFrameMkLst>
        </pc:graphicFrameChg>
      </pc:sldChg>
      <pc:sldChg chg="addSp delSp modSp add del mod">
        <pc:chgData name="#DE GROOTE JULIE PATRICIA N#" userId="d176bd14-241a-4e40-ab73-7cfded49c5c2" providerId="ADAL" clId="{D0948FA0-832E-450D-BA77-E507ED2A1486}" dt="2025-11-11T09:56:46.072" v="7960" actId="47"/>
        <pc:sldMkLst>
          <pc:docMk/>
          <pc:sldMk cId="292813933" sldId="561"/>
        </pc:sldMkLst>
        <pc:spChg chg="mod">
          <ac:chgData name="#DE GROOTE JULIE PATRICIA N#" userId="d176bd14-241a-4e40-ab73-7cfded49c5c2" providerId="ADAL" clId="{D0948FA0-832E-450D-BA77-E507ED2A1486}" dt="2025-11-07T04:20:14.093" v="6120" actId="1076"/>
          <ac:spMkLst>
            <pc:docMk/>
            <pc:sldMk cId="292813933" sldId="561"/>
            <ac:spMk id="2" creationId="{990EA36B-62FF-4F5B-068F-91220F511FE5}"/>
          </ac:spMkLst>
        </pc:spChg>
        <pc:spChg chg="del">
          <ac:chgData name="#DE GROOTE JULIE PATRICIA N#" userId="d176bd14-241a-4e40-ab73-7cfded49c5c2" providerId="ADAL" clId="{D0948FA0-832E-450D-BA77-E507ED2A1486}" dt="2025-11-07T04:20:01.523" v="6116" actId="478"/>
          <ac:spMkLst>
            <pc:docMk/>
            <pc:sldMk cId="292813933" sldId="561"/>
            <ac:spMk id="5" creationId="{B2EFEB6A-D4FC-67CB-F5F3-619FE50C50C1}"/>
          </ac:spMkLst>
        </pc:spChg>
        <pc:spChg chg="del">
          <ac:chgData name="#DE GROOTE JULIE PATRICIA N#" userId="d176bd14-241a-4e40-ab73-7cfded49c5c2" providerId="ADAL" clId="{D0948FA0-832E-450D-BA77-E507ED2A1486}" dt="2025-11-07T04:20:01.523" v="6116" actId="478"/>
          <ac:spMkLst>
            <pc:docMk/>
            <pc:sldMk cId="292813933" sldId="561"/>
            <ac:spMk id="6" creationId="{11DF22FD-1FEA-A129-EE7F-872E8D70CB91}"/>
          </ac:spMkLst>
        </pc:spChg>
        <pc:spChg chg="del">
          <ac:chgData name="#DE GROOTE JULIE PATRICIA N#" userId="d176bd14-241a-4e40-ab73-7cfded49c5c2" providerId="ADAL" clId="{D0948FA0-832E-450D-BA77-E507ED2A1486}" dt="2025-11-07T04:20:01.523" v="6116" actId="478"/>
          <ac:spMkLst>
            <pc:docMk/>
            <pc:sldMk cId="292813933" sldId="561"/>
            <ac:spMk id="7" creationId="{4C7416F6-2E45-C9DC-C493-87803A5DCBA4}"/>
          </ac:spMkLst>
        </pc:spChg>
        <pc:spChg chg="del">
          <ac:chgData name="#DE GROOTE JULIE PATRICIA N#" userId="d176bd14-241a-4e40-ab73-7cfded49c5c2" providerId="ADAL" clId="{D0948FA0-832E-450D-BA77-E507ED2A1486}" dt="2025-11-07T04:20:01.523" v="6116" actId="478"/>
          <ac:spMkLst>
            <pc:docMk/>
            <pc:sldMk cId="292813933" sldId="561"/>
            <ac:spMk id="8" creationId="{5C705AD1-EC3C-22AE-E3D4-A7A6D62F476D}"/>
          </ac:spMkLst>
        </pc:spChg>
        <pc:spChg chg="del">
          <ac:chgData name="#DE GROOTE JULIE PATRICIA N#" userId="d176bd14-241a-4e40-ab73-7cfded49c5c2" providerId="ADAL" clId="{D0948FA0-832E-450D-BA77-E507ED2A1486}" dt="2025-11-07T04:20:01.523" v="6116" actId="478"/>
          <ac:spMkLst>
            <pc:docMk/>
            <pc:sldMk cId="292813933" sldId="561"/>
            <ac:spMk id="9" creationId="{C75BD3CD-F063-669A-F417-07CFEDCE9A23}"/>
          </ac:spMkLst>
        </pc:spChg>
        <pc:spChg chg="del">
          <ac:chgData name="#DE GROOTE JULIE PATRICIA N#" userId="d176bd14-241a-4e40-ab73-7cfded49c5c2" providerId="ADAL" clId="{D0948FA0-832E-450D-BA77-E507ED2A1486}" dt="2025-11-07T04:20:01.523" v="6116" actId="478"/>
          <ac:spMkLst>
            <pc:docMk/>
            <pc:sldMk cId="292813933" sldId="561"/>
            <ac:spMk id="10" creationId="{C1B86589-875B-624B-C887-4AC77E39D202}"/>
          </ac:spMkLst>
        </pc:spChg>
        <pc:spChg chg="del">
          <ac:chgData name="#DE GROOTE JULIE PATRICIA N#" userId="d176bd14-241a-4e40-ab73-7cfded49c5c2" providerId="ADAL" clId="{D0948FA0-832E-450D-BA77-E507ED2A1486}" dt="2025-11-07T04:20:01.523" v="6116" actId="478"/>
          <ac:spMkLst>
            <pc:docMk/>
            <pc:sldMk cId="292813933" sldId="561"/>
            <ac:spMk id="11" creationId="{D03C9067-B72D-3F78-C413-8087CDA7FFCD}"/>
          </ac:spMkLst>
        </pc:spChg>
        <pc:spChg chg="del">
          <ac:chgData name="#DE GROOTE JULIE PATRICIA N#" userId="d176bd14-241a-4e40-ab73-7cfded49c5c2" providerId="ADAL" clId="{D0948FA0-832E-450D-BA77-E507ED2A1486}" dt="2025-11-07T04:20:08.466" v="6118" actId="478"/>
          <ac:spMkLst>
            <pc:docMk/>
            <pc:sldMk cId="292813933" sldId="561"/>
            <ac:spMk id="12" creationId="{CF8E91B6-3452-1F8D-6DA3-0BB1B7922A8E}"/>
          </ac:spMkLst>
        </pc:spChg>
        <pc:spChg chg="del">
          <ac:chgData name="#DE GROOTE JULIE PATRICIA N#" userId="d176bd14-241a-4e40-ab73-7cfded49c5c2" providerId="ADAL" clId="{D0948FA0-832E-450D-BA77-E507ED2A1486}" dt="2025-11-07T04:19:55.660" v="6115" actId="478"/>
          <ac:spMkLst>
            <pc:docMk/>
            <pc:sldMk cId="292813933" sldId="561"/>
            <ac:spMk id="13" creationId="{FCF182A3-EF32-6A53-C4E2-5DD5706B858D}"/>
          </ac:spMkLst>
        </pc:spChg>
        <pc:picChg chg="add mod">
          <ac:chgData name="#DE GROOTE JULIE PATRICIA N#" userId="d176bd14-241a-4e40-ab73-7cfded49c5c2" providerId="ADAL" clId="{D0948FA0-832E-450D-BA77-E507ED2A1486}" dt="2025-11-07T04:21:04.054" v="6122" actId="1076"/>
          <ac:picMkLst>
            <pc:docMk/>
            <pc:sldMk cId="292813933" sldId="561"/>
            <ac:picMk id="14" creationId="{BB4A59E9-86A4-29C5-44B7-C12677DEDFDB}"/>
          </ac:picMkLst>
        </pc:picChg>
      </pc:sldChg>
      <pc:sldChg chg="add del">
        <pc:chgData name="#DE GROOTE JULIE PATRICIA N#" userId="d176bd14-241a-4e40-ab73-7cfded49c5c2" providerId="ADAL" clId="{D0948FA0-832E-450D-BA77-E507ED2A1486}" dt="2025-11-07T04:19:50.964" v="6114" actId="47"/>
        <pc:sldMkLst>
          <pc:docMk/>
          <pc:sldMk cId="2058877384" sldId="562"/>
        </pc:sldMkLst>
      </pc:sldChg>
      <pc:sldChg chg="addSp delSp add del mod">
        <pc:chgData name="#DE GROOTE JULIE PATRICIA N#" userId="d176bd14-241a-4e40-ab73-7cfded49c5c2" providerId="ADAL" clId="{D0948FA0-832E-450D-BA77-E507ED2A1486}" dt="2025-11-11T09:55:33.213" v="7946" actId="47"/>
        <pc:sldMkLst>
          <pc:docMk/>
          <pc:sldMk cId="2443858459" sldId="562"/>
        </pc:sldMkLst>
        <pc:picChg chg="add">
          <ac:chgData name="#DE GROOTE JULIE PATRICIA N#" userId="d176bd14-241a-4e40-ab73-7cfded49c5c2" providerId="ADAL" clId="{D0948FA0-832E-450D-BA77-E507ED2A1486}" dt="2025-11-07T04:21:40.682" v="6125" actId="22"/>
          <ac:picMkLst>
            <pc:docMk/>
            <pc:sldMk cId="2443858459" sldId="562"/>
            <ac:picMk id="5" creationId="{1340DA6C-EE2A-B1A3-0BB6-6BFF0E4B233E}"/>
          </ac:picMkLst>
        </pc:picChg>
        <pc:picChg chg="del">
          <ac:chgData name="#DE GROOTE JULIE PATRICIA N#" userId="d176bd14-241a-4e40-ab73-7cfded49c5c2" providerId="ADAL" clId="{D0948FA0-832E-450D-BA77-E507ED2A1486}" dt="2025-11-07T04:21:40.185" v="6124" actId="478"/>
          <ac:picMkLst>
            <pc:docMk/>
            <pc:sldMk cId="2443858459" sldId="562"/>
            <ac:picMk id="14" creationId="{0F0DF192-41BA-4C7E-DECA-D05C1338A324}"/>
          </ac:picMkLst>
        </pc:picChg>
      </pc:sldChg>
      <pc:sldChg chg="add del">
        <pc:chgData name="#DE GROOTE JULIE PATRICIA N#" userId="d176bd14-241a-4e40-ab73-7cfded49c5c2" providerId="ADAL" clId="{D0948FA0-832E-450D-BA77-E507ED2A1486}" dt="2025-11-07T04:19:50.964" v="6114" actId="47"/>
        <pc:sldMkLst>
          <pc:docMk/>
          <pc:sldMk cId="2244623579" sldId="563"/>
        </pc:sldMkLst>
      </pc:sldChg>
      <pc:sldChg chg="addSp delSp add del mod">
        <pc:chgData name="#DE GROOTE JULIE PATRICIA N#" userId="d176bd14-241a-4e40-ab73-7cfded49c5c2" providerId="ADAL" clId="{D0948FA0-832E-450D-BA77-E507ED2A1486}" dt="2025-11-11T09:55:37.161" v="7947" actId="47"/>
        <pc:sldMkLst>
          <pc:docMk/>
          <pc:sldMk cId="2950123097" sldId="563"/>
        </pc:sldMkLst>
        <pc:picChg chg="del">
          <ac:chgData name="#DE GROOTE JULIE PATRICIA N#" userId="d176bd14-241a-4e40-ab73-7cfded49c5c2" providerId="ADAL" clId="{D0948FA0-832E-450D-BA77-E507ED2A1486}" dt="2025-11-07T04:21:51.347" v="6127" actId="478"/>
          <ac:picMkLst>
            <pc:docMk/>
            <pc:sldMk cId="2950123097" sldId="563"/>
            <ac:picMk id="5" creationId="{23FDB219-1568-B072-A153-4CDF5D8EB774}"/>
          </ac:picMkLst>
        </pc:picChg>
        <pc:picChg chg="add">
          <ac:chgData name="#DE GROOTE JULIE PATRICIA N#" userId="d176bd14-241a-4e40-ab73-7cfded49c5c2" providerId="ADAL" clId="{D0948FA0-832E-450D-BA77-E507ED2A1486}" dt="2025-11-07T04:22:05.231" v="6128" actId="22"/>
          <ac:picMkLst>
            <pc:docMk/>
            <pc:sldMk cId="2950123097" sldId="563"/>
            <ac:picMk id="6" creationId="{56154420-A5AC-FF87-5C57-04F28A192DC1}"/>
          </ac:picMkLst>
        </pc:picChg>
      </pc:sldChg>
      <pc:sldChg chg="addSp delSp modSp add mod ord">
        <pc:chgData name="#DE GROOTE JULIE PATRICIA N#" userId="d176bd14-241a-4e40-ab73-7cfded49c5c2" providerId="ADAL" clId="{D0948FA0-832E-450D-BA77-E507ED2A1486}" dt="2025-11-11T10:01:11.590" v="8038" actId="1076"/>
        <pc:sldMkLst>
          <pc:docMk/>
          <pc:sldMk cId="3166038008" sldId="564"/>
        </pc:sldMkLst>
        <pc:spChg chg="add mod">
          <ac:chgData name="#DE GROOTE JULIE PATRICIA N#" userId="d176bd14-241a-4e40-ab73-7cfded49c5c2" providerId="ADAL" clId="{D0948FA0-832E-450D-BA77-E507ED2A1486}" dt="2025-11-11T10:01:08.131" v="8037" actId="14100"/>
          <ac:spMkLst>
            <pc:docMk/>
            <pc:sldMk cId="3166038008" sldId="564"/>
            <ac:spMk id="10" creationId="{D2EC99D7-B7F7-DCE4-7218-2691283D7849}"/>
          </ac:spMkLst>
        </pc:spChg>
        <pc:picChg chg="add mod modCrop">
          <ac:chgData name="#DE GROOTE JULIE PATRICIA N#" userId="d176bd14-241a-4e40-ab73-7cfded49c5c2" providerId="ADAL" clId="{D0948FA0-832E-450D-BA77-E507ED2A1486}" dt="2025-11-11T09:58:29.901" v="7982" actId="732"/>
          <ac:picMkLst>
            <pc:docMk/>
            <pc:sldMk cId="3166038008" sldId="564"/>
            <ac:picMk id="5" creationId="{BD40FC7A-4CE3-AACA-5940-375C6A408B76}"/>
          </ac:picMkLst>
        </pc:picChg>
        <pc:picChg chg="del">
          <ac:chgData name="#DE GROOTE JULIE PATRICIA N#" userId="d176bd14-241a-4e40-ab73-7cfded49c5c2" providerId="ADAL" clId="{D0948FA0-832E-450D-BA77-E507ED2A1486}" dt="2025-11-07T04:22:28.420" v="6130" actId="478"/>
          <ac:picMkLst>
            <pc:docMk/>
            <pc:sldMk cId="3166038008" sldId="564"/>
            <ac:picMk id="6" creationId="{7181DFB8-0C0C-640D-DE1A-D65D7E8EDE97}"/>
          </ac:picMkLst>
        </pc:picChg>
        <pc:picChg chg="add mod">
          <ac:chgData name="#DE GROOTE JULIE PATRICIA N#" userId="d176bd14-241a-4e40-ab73-7cfded49c5c2" providerId="ADAL" clId="{D0948FA0-832E-450D-BA77-E507ED2A1486}" dt="2025-11-11T09:57:45.081" v="7975" actId="14100"/>
          <ac:picMkLst>
            <pc:docMk/>
            <pc:sldMk cId="3166038008" sldId="564"/>
            <ac:picMk id="7" creationId="{748AE7BC-D3CA-F7F0-B3D6-4C2F397A0E2A}"/>
          </ac:picMkLst>
        </pc:picChg>
        <pc:picChg chg="add mod modCrop">
          <ac:chgData name="#DE GROOTE JULIE PATRICIA N#" userId="d176bd14-241a-4e40-ab73-7cfded49c5c2" providerId="ADAL" clId="{D0948FA0-832E-450D-BA77-E507ED2A1486}" dt="2025-11-11T09:57:45.081" v="7975" actId="14100"/>
          <ac:picMkLst>
            <pc:docMk/>
            <pc:sldMk cId="3166038008" sldId="564"/>
            <ac:picMk id="8" creationId="{0F75D6F3-E867-B8EE-4D1D-AABCF3422F0A}"/>
          </ac:picMkLst>
        </pc:picChg>
        <pc:picChg chg="add mod">
          <ac:chgData name="#DE GROOTE JULIE PATRICIA N#" userId="d176bd14-241a-4e40-ab73-7cfded49c5c2" providerId="ADAL" clId="{D0948FA0-832E-450D-BA77-E507ED2A1486}" dt="2025-11-11T10:01:11.590" v="8038" actId="1076"/>
          <ac:picMkLst>
            <pc:docMk/>
            <pc:sldMk cId="3166038008" sldId="564"/>
            <ac:picMk id="9" creationId="{D4AD7D5B-A348-5752-6E58-084D703F9472}"/>
          </ac:picMkLst>
        </pc:picChg>
      </pc:sldChg>
      <pc:sldChg chg="addSp add mod">
        <pc:chgData name="#DE GROOTE JULIE PATRICIA N#" userId="d176bd14-241a-4e40-ab73-7cfded49c5c2" providerId="ADAL" clId="{D0948FA0-832E-450D-BA77-E507ED2A1486}" dt="2025-11-07T04:23:43.817" v="6136" actId="22"/>
        <pc:sldMkLst>
          <pc:docMk/>
          <pc:sldMk cId="1032714528" sldId="565"/>
        </pc:sldMkLst>
        <pc:picChg chg="add">
          <ac:chgData name="#DE GROOTE JULIE PATRICIA N#" userId="d176bd14-241a-4e40-ab73-7cfded49c5c2" providerId="ADAL" clId="{D0948FA0-832E-450D-BA77-E507ED2A1486}" dt="2025-11-07T04:23:43.817" v="6136" actId="22"/>
          <ac:picMkLst>
            <pc:docMk/>
            <pc:sldMk cId="1032714528" sldId="565"/>
            <ac:picMk id="5" creationId="{100AC740-5F33-5929-1317-F8C860ADF3E5}"/>
          </ac:picMkLst>
        </pc:picChg>
      </pc:sldChg>
      <pc:sldChg chg="addSp add mod">
        <pc:chgData name="#DE GROOTE JULIE PATRICIA N#" userId="d176bd14-241a-4e40-ab73-7cfded49c5c2" providerId="ADAL" clId="{D0948FA0-832E-450D-BA77-E507ED2A1486}" dt="2025-11-07T04:27:28.977" v="6162" actId="22"/>
        <pc:sldMkLst>
          <pc:docMk/>
          <pc:sldMk cId="1308703637" sldId="566"/>
        </pc:sldMkLst>
        <pc:picChg chg="add">
          <ac:chgData name="#DE GROOTE JULIE PATRICIA N#" userId="d176bd14-241a-4e40-ab73-7cfded49c5c2" providerId="ADAL" clId="{D0948FA0-832E-450D-BA77-E507ED2A1486}" dt="2025-11-07T04:27:28.977" v="6162" actId="22"/>
          <ac:picMkLst>
            <pc:docMk/>
            <pc:sldMk cId="1308703637" sldId="566"/>
            <ac:picMk id="5" creationId="{AC90DBD1-466A-CBE0-51BF-CC625B550E00}"/>
          </ac:picMkLst>
        </pc:picChg>
      </pc:sldChg>
      <pc:sldChg chg="addSp add del mod ord">
        <pc:chgData name="#DE GROOTE JULIE PATRICIA N#" userId="d176bd14-241a-4e40-ab73-7cfded49c5c2" providerId="ADAL" clId="{D0948FA0-832E-450D-BA77-E507ED2A1486}" dt="2025-11-11T09:56:17.532" v="7954" actId="47"/>
        <pc:sldMkLst>
          <pc:docMk/>
          <pc:sldMk cId="904221344" sldId="567"/>
        </pc:sldMkLst>
        <pc:picChg chg="add">
          <ac:chgData name="#DE GROOTE JULIE PATRICIA N#" userId="d176bd14-241a-4e40-ab73-7cfded49c5c2" providerId="ADAL" clId="{D0948FA0-832E-450D-BA77-E507ED2A1486}" dt="2025-11-07T04:27:54.538" v="6163" actId="22"/>
          <ac:picMkLst>
            <pc:docMk/>
            <pc:sldMk cId="904221344" sldId="567"/>
            <ac:picMk id="5" creationId="{A55B9CB5-54D7-D145-0066-1DB2BF1DA82C}"/>
          </ac:picMkLst>
        </pc:picChg>
      </pc:sldChg>
      <pc:sldChg chg="add del">
        <pc:chgData name="#DE GROOTE JULIE PATRICIA N#" userId="d176bd14-241a-4e40-ab73-7cfded49c5c2" providerId="ADAL" clId="{D0948FA0-832E-450D-BA77-E507ED2A1486}" dt="2025-11-07T04:27:57.312" v="6164" actId="47"/>
        <pc:sldMkLst>
          <pc:docMk/>
          <pc:sldMk cId="3400612546" sldId="568"/>
        </pc:sldMkLst>
      </pc:sldChg>
      <pc:sldChg chg="addSp modSp add mod ord">
        <pc:chgData name="#DE GROOTE JULIE PATRICIA N#" userId="d176bd14-241a-4e40-ab73-7cfded49c5c2" providerId="ADAL" clId="{D0948FA0-832E-450D-BA77-E507ED2A1486}" dt="2025-11-18T05:39:07.580" v="9731"/>
        <pc:sldMkLst>
          <pc:docMk/>
          <pc:sldMk cId="469741953" sldId="569"/>
        </pc:sldMkLst>
        <pc:spChg chg="add mod">
          <ac:chgData name="#DE GROOTE JULIE PATRICIA N#" userId="d176bd14-241a-4e40-ab73-7cfded49c5c2" providerId="ADAL" clId="{D0948FA0-832E-450D-BA77-E507ED2A1486}" dt="2025-11-14T11:23:28.971" v="8433" actId="20577"/>
          <ac:spMkLst>
            <pc:docMk/>
            <pc:sldMk cId="469741953" sldId="569"/>
            <ac:spMk id="16" creationId="{B712DEFA-FA36-68E0-4014-9950A21A5579}"/>
          </ac:spMkLst>
        </pc:spChg>
      </pc:sldChg>
      <pc:sldChg chg="addSp modSp add mod">
        <pc:chgData name="#DE GROOTE JULIE PATRICIA N#" userId="d176bd14-241a-4e40-ab73-7cfded49c5c2" providerId="ADAL" clId="{D0948FA0-832E-450D-BA77-E507ED2A1486}" dt="2025-11-18T08:57:39.171" v="10759"/>
        <pc:sldMkLst>
          <pc:docMk/>
          <pc:sldMk cId="2657809820" sldId="570"/>
        </pc:sldMkLst>
        <pc:spChg chg="add mod">
          <ac:chgData name="#DE GROOTE JULIE PATRICIA N#" userId="d176bd14-241a-4e40-ab73-7cfded49c5c2" providerId="ADAL" clId="{D0948FA0-832E-450D-BA77-E507ED2A1486}" dt="2025-11-18T08:56:45.949" v="10757" actId="1076"/>
          <ac:spMkLst>
            <pc:docMk/>
            <pc:sldMk cId="2657809820" sldId="570"/>
            <ac:spMk id="2" creationId="{62E40667-8236-F7AB-4BBF-5437C0EF4CE1}"/>
          </ac:spMkLst>
        </pc:spChg>
        <pc:picChg chg="mod">
          <ac:chgData name="#DE GROOTE JULIE PATRICIA N#" userId="d176bd14-241a-4e40-ab73-7cfded49c5c2" providerId="ADAL" clId="{D0948FA0-832E-450D-BA77-E507ED2A1486}" dt="2025-11-18T08:57:39.171" v="10759"/>
          <ac:picMkLst>
            <pc:docMk/>
            <pc:sldMk cId="2657809820" sldId="570"/>
            <ac:picMk id="1032" creationId="{224838A6-294A-F33A-3880-7FA7A33E62CD}"/>
          </ac:picMkLst>
        </pc:picChg>
        <pc:picChg chg="mod">
          <ac:chgData name="#DE GROOTE JULIE PATRICIA N#" userId="d176bd14-241a-4e40-ab73-7cfded49c5c2" providerId="ADAL" clId="{D0948FA0-832E-450D-BA77-E507ED2A1486}" dt="2025-11-18T08:57:33.175" v="10758"/>
          <ac:picMkLst>
            <pc:docMk/>
            <pc:sldMk cId="2657809820" sldId="570"/>
            <ac:picMk id="2050" creationId="{092881F1-FD39-C952-82A2-4EB8C1A2A166}"/>
          </ac:picMkLst>
        </pc:picChg>
      </pc:sldChg>
      <pc:sldChg chg="addSp delSp modSp add del mod ord">
        <pc:chgData name="#DE GROOTE JULIE PATRICIA N#" userId="d176bd14-241a-4e40-ab73-7cfded49c5c2" providerId="ADAL" clId="{D0948FA0-832E-450D-BA77-E507ED2A1486}" dt="2025-11-07T07:21:50.223" v="6841" actId="47"/>
        <pc:sldMkLst>
          <pc:docMk/>
          <pc:sldMk cId="2919060283" sldId="571"/>
        </pc:sldMkLst>
        <pc:spChg chg="del">
          <ac:chgData name="#DE GROOTE JULIE PATRICIA N#" userId="d176bd14-241a-4e40-ab73-7cfded49c5c2" providerId="ADAL" clId="{D0948FA0-832E-450D-BA77-E507ED2A1486}" dt="2025-11-07T07:10:53.496" v="6717" actId="478"/>
          <ac:spMkLst>
            <pc:docMk/>
            <pc:sldMk cId="2919060283" sldId="571"/>
            <ac:spMk id="2" creationId="{42AFFBA9-D399-11AE-C715-8B768D5F1543}"/>
          </ac:spMkLst>
        </pc:spChg>
        <pc:spChg chg="del">
          <ac:chgData name="#DE GROOTE JULIE PATRICIA N#" userId="d176bd14-241a-4e40-ab73-7cfded49c5c2" providerId="ADAL" clId="{D0948FA0-832E-450D-BA77-E507ED2A1486}" dt="2025-11-07T07:10:53.496" v="6717" actId="478"/>
          <ac:spMkLst>
            <pc:docMk/>
            <pc:sldMk cId="2919060283" sldId="571"/>
            <ac:spMk id="3" creationId="{1ACFED01-5228-F2F2-9F68-745CCD88E0AE}"/>
          </ac:spMkLst>
        </pc:spChg>
        <pc:spChg chg="del">
          <ac:chgData name="#DE GROOTE JULIE PATRICIA N#" userId="d176bd14-241a-4e40-ab73-7cfded49c5c2" providerId="ADAL" clId="{D0948FA0-832E-450D-BA77-E507ED2A1486}" dt="2025-11-07T07:10:53.496" v="6717" actId="478"/>
          <ac:spMkLst>
            <pc:docMk/>
            <pc:sldMk cId="2919060283" sldId="571"/>
            <ac:spMk id="7" creationId="{0445B8F0-B0B0-C34F-2065-EA1F379DBED7}"/>
          </ac:spMkLst>
        </pc:spChg>
        <pc:spChg chg="del">
          <ac:chgData name="#DE GROOTE JULIE PATRICIA N#" userId="d176bd14-241a-4e40-ab73-7cfded49c5c2" providerId="ADAL" clId="{D0948FA0-832E-450D-BA77-E507ED2A1486}" dt="2025-11-07T07:10:53.496" v="6717" actId="478"/>
          <ac:spMkLst>
            <pc:docMk/>
            <pc:sldMk cId="2919060283" sldId="571"/>
            <ac:spMk id="8" creationId="{0F0D0F70-38E4-4FD6-1606-CFE66540D15A}"/>
          </ac:spMkLst>
        </pc:spChg>
        <pc:spChg chg="del">
          <ac:chgData name="#DE GROOTE JULIE PATRICIA N#" userId="d176bd14-241a-4e40-ab73-7cfded49c5c2" providerId="ADAL" clId="{D0948FA0-832E-450D-BA77-E507ED2A1486}" dt="2025-11-07T07:10:53.496" v="6717" actId="478"/>
          <ac:spMkLst>
            <pc:docMk/>
            <pc:sldMk cId="2919060283" sldId="571"/>
            <ac:spMk id="9" creationId="{36CAF6C8-CBA4-EB57-3D43-D9968D479BE0}"/>
          </ac:spMkLst>
        </pc:spChg>
        <pc:spChg chg="del">
          <ac:chgData name="#DE GROOTE JULIE PATRICIA N#" userId="d176bd14-241a-4e40-ab73-7cfded49c5c2" providerId="ADAL" clId="{D0948FA0-832E-450D-BA77-E507ED2A1486}" dt="2025-11-07T07:10:53.496" v="6717" actId="478"/>
          <ac:spMkLst>
            <pc:docMk/>
            <pc:sldMk cId="2919060283" sldId="571"/>
            <ac:spMk id="11" creationId="{D177E537-349A-349F-3E40-7C7E37072BDE}"/>
          </ac:spMkLst>
        </pc:spChg>
        <pc:spChg chg="del">
          <ac:chgData name="#DE GROOTE JULIE PATRICIA N#" userId="d176bd14-241a-4e40-ab73-7cfded49c5c2" providerId="ADAL" clId="{D0948FA0-832E-450D-BA77-E507ED2A1486}" dt="2025-11-07T07:10:53.496" v="6717" actId="478"/>
          <ac:spMkLst>
            <pc:docMk/>
            <pc:sldMk cId="2919060283" sldId="571"/>
            <ac:spMk id="12" creationId="{1D1630FD-9AE0-474A-046A-E527BC774E33}"/>
          </ac:spMkLst>
        </pc:spChg>
        <pc:picChg chg="add del mod">
          <ac:chgData name="#DE GROOTE JULIE PATRICIA N#" userId="d176bd14-241a-4e40-ab73-7cfded49c5c2" providerId="ADAL" clId="{D0948FA0-832E-450D-BA77-E507ED2A1486}" dt="2025-11-07T07:12:00.237" v="6730" actId="478"/>
          <ac:picMkLst>
            <pc:docMk/>
            <pc:sldMk cId="2919060283" sldId="571"/>
            <ac:picMk id="4" creationId="{6CFB3B7A-9336-D963-6DA7-2BE1208D9548}"/>
          </ac:picMkLst>
        </pc:picChg>
      </pc:sldChg>
      <pc:sldChg chg="addSp delSp modSp add mod ord">
        <pc:chgData name="#DE GROOTE JULIE PATRICIA N#" userId="d176bd14-241a-4e40-ab73-7cfded49c5c2" providerId="ADAL" clId="{D0948FA0-832E-450D-BA77-E507ED2A1486}" dt="2025-11-18T04:34:36.280" v="8464" actId="14100"/>
        <pc:sldMkLst>
          <pc:docMk/>
          <pc:sldMk cId="4201939434" sldId="572"/>
        </pc:sldMkLst>
        <pc:spChg chg="del">
          <ac:chgData name="#DE GROOTE JULIE PATRICIA N#" userId="d176bd14-241a-4e40-ab73-7cfded49c5c2" providerId="ADAL" clId="{D0948FA0-832E-450D-BA77-E507ED2A1486}" dt="2025-11-07T04:57:20.684" v="6493" actId="478"/>
          <ac:spMkLst>
            <pc:docMk/>
            <pc:sldMk cId="4201939434" sldId="572"/>
            <ac:spMk id="2" creationId="{BD14AF71-C01E-E41D-A8FD-8A7BAE6111F3}"/>
          </ac:spMkLst>
        </pc:spChg>
        <pc:spChg chg="del">
          <ac:chgData name="#DE GROOTE JULIE PATRICIA N#" userId="d176bd14-241a-4e40-ab73-7cfded49c5c2" providerId="ADAL" clId="{D0948FA0-832E-450D-BA77-E507ED2A1486}" dt="2025-11-07T04:56:30.674" v="6484" actId="478"/>
          <ac:spMkLst>
            <pc:docMk/>
            <pc:sldMk cId="4201939434" sldId="572"/>
            <ac:spMk id="4" creationId="{781CA53D-CCC5-4BA2-5DF8-6A5AC851A234}"/>
          </ac:spMkLst>
        </pc:spChg>
        <pc:spChg chg="mod">
          <ac:chgData name="#DE GROOTE JULIE PATRICIA N#" userId="d176bd14-241a-4e40-ab73-7cfded49c5c2" providerId="ADAL" clId="{D0948FA0-832E-450D-BA77-E507ED2A1486}" dt="2025-11-07T05:00:15.362" v="6530" actId="208"/>
          <ac:spMkLst>
            <pc:docMk/>
            <pc:sldMk cId="4201939434" sldId="572"/>
            <ac:spMk id="7" creationId="{105A9912-A398-F6F9-7DB4-D26B4CB184C5}"/>
          </ac:spMkLst>
        </pc:spChg>
        <pc:spChg chg="mod">
          <ac:chgData name="#DE GROOTE JULIE PATRICIA N#" userId="d176bd14-241a-4e40-ab73-7cfded49c5c2" providerId="ADAL" clId="{D0948FA0-832E-450D-BA77-E507ED2A1486}" dt="2025-11-07T05:00:02.479" v="6528" actId="1038"/>
          <ac:spMkLst>
            <pc:docMk/>
            <pc:sldMk cId="4201939434" sldId="572"/>
            <ac:spMk id="8" creationId="{07AC28A3-105A-2AB2-C528-166998DBDB42}"/>
          </ac:spMkLst>
        </pc:spChg>
        <pc:spChg chg="del">
          <ac:chgData name="#DE GROOTE JULIE PATRICIA N#" userId="d176bd14-241a-4e40-ab73-7cfded49c5c2" providerId="ADAL" clId="{D0948FA0-832E-450D-BA77-E507ED2A1486}" dt="2025-11-07T04:57:10.459" v="6492" actId="478"/>
          <ac:spMkLst>
            <pc:docMk/>
            <pc:sldMk cId="4201939434" sldId="572"/>
            <ac:spMk id="9" creationId="{6B2A7A55-850C-C1FE-794A-F14CAB775769}"/>
          </ac:spMkLst>
        </pc:spChg>
        <pc:spChg chg="mod">
          <ac:chgData name="#DE GROOTE JULIE PATRICIA N#" userId="d176bd14-241a-4e40-ab73-7cfded49c5c2" providerId="ADAL" clId="{D0948FA0-832E-450D-BA77-E507ED2A1486}" dt="2025-11-18T04:34:36.280" v="8464" actId="14100"/>
          <ac:spMkLst>
            <pc:docMk/>
            <pc:sldMk cId="4201939434" sldId="572"/>
            <ac:spMk id="10" creationId="{F5022934-376A-22F0-1091-A0CEB3388864}"/>
          </ac:spMkLst>
        </pc:spChg>
        <pc:spChg chg="mod">
          <ac:chgData name="#DE GROOTE JULIE PATRICIA N#" userId="d176bd14-241a-4e40-ab73-7cfded49c5c2" providerId="ADAL" clId="{D0948FA0-832E-450D-BA77-E507ED2A1486}" dt="2025-11-07T05:01:11.584" v="6556" actId="1076"/>
          <ac:spMkLst>
            <pc:docMk/>
            <pc:sldMk cId="4201939434" sldId="572"/>
            <ac:spMk id="11" creationId="{A2A63EFB-A758-062A-92CB-A257119E193F}"/>
          </ac:spMkLst>
        </pc:spChg>
        <pc:spChg chg="del">
          <ac:chgData name="#DE GROOTE JULIE PATRICIA N#" userId="d176bd14-241a-4e40-ab73-7cfded49c5c2" providerId="ADAL" clId="{D0948FA0-832E-450D-BA77-E507ED2A1486}" dt="2025-11-07T04:56:40.398" v="6486" actId="478"/>
          <ac:spMkLst>
            <pc:docMk/>
            <pc:sldMk cId="4201939434" sldId="572"/>
            <ac:spMk id="13" creationId="{2CF361E1-ED08-BD99-2766-24B4ECCB2924}"/>
          </ac:spMkLst>
        </pc:spChg>
        <pc:spChg chg="del">
          <ac:chgData name="#DE GROOTE JULIE PATRICIA N#" userId="d176bd14-241a-4e40-ab73-7cfded49c5c2" providerId="ADAL" clId="{D0948FA0-832E-450D-BA77-E507ED2A1486}" dt="2025-11-07T04:56:44.305" v="6487" actId="478"/>
          <ac:spMkLst>
            <pc:docMk/>
            <pc:sldMk cId="4201939434" sldId="572"/>
            <ac:spMk id="14" creationId="{0C87C532-E144-A208-9A07-31ADEFBBB055}"/>
          </ac:spMkLst>
        </pc:spChg>
        <pc:spChg chg="del">
          <ac:chgData name="#DE GROOTE JULIE PATRICIA N#" userId="d176bd14-241a-4e40-ab73-7cfded49c5c2" providerId="ADAL" clId="{D0948FA0-832E-450D-BA77-E507ED2A1486}" dt="2025-11-07T04:56:38.067" v="6485" actId="478"/>
          <ac:spMkLst>
            <pc:docMk/>
            <pc:sldMk cId="4201939434" sldId="572"/>
            <ac:spMk id="15" creationId="{E80BA128-BABC-145B-3657-25DE4186646A}"/>
          </ac:spMkLst>
        </pc:spChg>
        <pc:spChg chg="add mod">
          <ac:chgData name="#DE GROOTE JULIE PATRICIA N#" userId="d176bd14-241a-4e40-ab73-7cfded49c5c2" providerId="ADAL" clId="{D0948FA0-832E-450D-BA77-E507ED2A1486}" dt="2025-11-07T04:57:33.318" v="6497" actId="1076"/>
          <ac:spMkLst>
            <pc:docMk/>
            <pc:sldMk cId="4201939434" sldId="572"/>
            <ac:spMk id="16" creationId="{2346EE1B-5690-C3D4-56B7-40E304C0FD30}"/>
          </ac:spMkLst>
        </pc:spChg>
        <pc:spChg chg="add mod">
          <ac:chgData name="#DE GROOTE JULIE PATRICIA N#" userId="d176bd14-241a-4e40-ab73-7cfded49c5c2" providerId="ADAL" clId="{D0948FA0-832E-450D-BA77-E507ED2A1486}" dt="2025-11-07T05:01:37.718" v="6562" actId="1076"/>
          <ac:spMkLst>
            <pc:docMk/>
            <pc:sldMk cId="4201939434" sldId="572"/>
            <ac:spMk id="18" creationId="{2446ACD1-9CF4-08BE-9689-775271FA5317}"/>
          </ac:spMkLst>
        </pc:spChg>
        <pc:picChg chg="mod">
          <ac:chgData name="#DE GROOTE JULIE PATRICIA N#" userId="d176bd14-241a-4e40-ab73-7cfded49c5c2" providerId="ADAL" clId="{D0948FA0-832E-450D-BA77-E507ED2A1486}" dt="2025-11-07T04:57:24.591" v="6496" actId="1076"/>
          <ac:picMkLst>
            <pc:docMk/>
            <pc:sldMk cId="4201939434" sldId="572"/>
            <ac:picMk id="30" creationId="{04E61CBB-3976-A061-2696-B9F36C691104}"/>
          </ac:picMkLst>
        </pc:picChg>
      </pc:sldChg>
      <pc:sldChg chg="addSp delSp modSp add mod">
        <pc:chgData name="#DE GROOTE JULIE PATRICIA N#" userId="d176bd14-241a-4e40-ab73-7cfded49c5c2" providerId="ADAL" clId="{D0948FA0-832E-450D-BA77-E507ED2A1486}" dt="2025-11-18T04:37:49.592" v="8524" actId="1076"/>
        <pc:sldMkLst>
          <pc:docMk/>
          <pc:sldMk cId="2217528823" sldId="573"/>
        </pc:sldMkLst>
        <pc:spChg chg="del">
          <ac:chgData name="#DE GROOTE JULIE PATRICIA N#" userId="d176bd14-241a-4e40-ab73-7cfded49c5c2" providerId="ADAL" clId="{D0948FA0-832E-450D-BA77-E507ED2A1486}" dt="2025-11-07T05:06:21.895" v="6614" actId="478"/>
          <ac:spMkLst>
            <pc:docMk/>
            <pc:sldMk cId="2217528823" sldId="573"/>
            <ac:spMk id="4" creationId="{B9AFB98C-1EE3-A86F-6C07-6AE34BF1F8FE}"/>
          </ac:spMkLst>
        </pc:spChg>
        <pc:spChg chg="del">
          <ac:chgData name="#DE GROOTE JULIE PATRICIA N#" userId="d176bd14-241a-4e40-ab73-7cfded49c5c2" providerId="ADAL" clId="{D0948FA0-832E-450D-BA77-E507ED2A1486}" dt="2025-11-07T05:08:33.696" v="6645" actId="478"/>
          <ac:spMkLst>
            <pc:docMk/>
            <pc:sldMk cId="2217528823" sldId="573"/>
            <ac:spMk id="7" creationId="{4C06F3A8-CB52-F2A6-971F-ECB73FFF104F}"/>
          </ac:spMkLst>
        </pc:spChg>
        <pc:spChg chg="del">
          <ac:chgData name="#DE GROOTE JULIE PATRICIA N#" userId="d176bd14-241a-4e40-ab73-7cfded49c5c2" providerId="ADAL" clId="{D0948FA0-832E-450D-BA77-E507ED2A1486}" dt="2025-11-07T05:08:15.143" v="6641" actId="478"/>
          <ac:spMkLst>
            <pc:docMk/>
            <pc:sldMk cId="2217528823" sldId="573"/>
            <ac:spMk id="9" creationId="{ACCBF570-8881-77D6-944A-16A0CDB7BD38}"/>
          </ac:spMkLst>
        </pc:spChg>
        <pc:spChg chg="del">
          <ac:chgData name="#DE GROOTE JULIE PATRICIA N#" userId="d176bd14-241a-4e40-ab73-7cfded49c5c2" providerId="ADAL" clId="{D0948FA0-832E-450D-BA77-E507ED2A1486}" dt="2025-11-07T05:06:28.656" v="6616" actId="478"/>
          <ac:spMkLst>
            <pc:docMk/>
            <pc:sldMk cId="2217528823" sldId="573"/>
            <ac:spMk id="10" creationId="{8D250ABF-3E56-67DA-9444-F3CA76DA813D}"/>
          </ac:spMkLst>
        </pc:spChg>
        <pc:spChg chg="del">
          <ac:chgData name="#DE GROOTE JULIE PATRICIA N#" userId="d176bd14-241a-4e40-ab73-7cfded49c5c2" providerId="ADAL" clId="{D0948FA0-832E-450D-BA77-E507ED2A1486}" dt="2025-11-07T05:08:12.593" v="6640" actId="478"/>
          <ac:spMkLst>
            <pc:docMk/>
            <pc:sldMk cId="2217528823" sldId="573"/>
            <ac:spMk id="11" creationId="{9561E0EA-871B-E929-1A28-07E6A4E81C96}"/>
          </ac:spMkLst>
        </pc:spChg>
        <pc:spChg chg="mod">
          <ac:chgData name="#DE GROOTE JULIE PATRICIA N#" userId="d176bd14-241a-4e40-ab73-7cfded49c5c2" providerId="ADAL" clId="{D0948FA0-832E-450D-BA77-E507ED2A1486}" dt="2025-11-18T04:37:49.592" v="8524" actId="1076"/>
          <ac:spMkLst>
            <pc:docMk/>
            <pc:sldMk cId="2217528823" sldId="573"/>
            <ac:spMk id="13" creationId="{CF80CA89-BEE8-925C-7AEA-A5AF6E929E68}"/>
          </ac:spMkLst>
        </pc:spChg>
        <pc:spChg chg="add del mod">
          <ac:chgData name="#DE GROOTE JULIE PATRICIA N#" userId="d176bd14-241a-4e40-ab73-7cfded49c5c2" providerId="ADAL" clId="{D0948FA0-832E-450D-BA77-E507ED2A1486}" dt="2025-11-07T05:08:10.345" v="6639" actId="1076"/>
          <ac:spMkLst>
            <pc:docMk/>
            <pc:sldMk cId="2217528823" sldId="573"/>
            <ac:spMk id="14" creationId="{B1EE58A1-B892-DE0D-5E0B-FCCBE1AC0ACE}"/>
          </ac:spMkLst>
        </pc:spChg>
        <pc:spChg chg="del">
          <ac:chgData name="#DE GROOTE JULIE PATRICIA N#" userId="d176bd14-241a-4e40-ab73-7cfded49c5c2" providerId="ADAL" clId="{D0948FA0-832E-450D-BA77-E507ED2A1486}" dt="2025-11-07T05:06:26.399" v="6615" actId="478"/>
          <ac:spMkLst>
            <pc:docMk/>
            <pc:sldMk cId="2217528823" sldId="573"/>
            <ac:spMk id="15" creationId="{79DB1EB7-D64D-9B60-2881-78CEF0F91ADE}"/>
          </ac:spMkLst>
        </pc:spChg>
        <pc:spChg chg="add mod">
          <ac:chgData name="#DE GROOTE JULIE PATRICIA N#" userId="d176bd14-241a-4e40-ab73-7cfded49c5c2" providerId="ADAL" clId="{D0948FA0-832E-450D-BA77-E507ED2A1486}" dt="2025-11-07T05:08:34.131" v="6646"/>
          <ac:spMkLst>
            <pc:docMk/>
            <pc:sldMk cId="2217528823" sldId="573"/>
            <ac:spMk id="16" creationId="{0CC787D8-A731-3C8A-2B07-41F76442292C}"/>
          </ac:spMkLst>
        </pc:spChg>
        <pc:picChg chg="mod">
          <ac:chgData name="#DE GROOTE JULIE PATRICIA N#" userId="d176bd14-241a-4e40-ab73-7cfded49c5c2" providerId="ADAL" clId="{D0948FA0-832E-450D-BA77-E507ED2A1486}" dt="2025-11-07T05:08:02.498" v="6638" actId="1076"/>
          <ac:picMkLst>
            <pc:docMk/>
            <pc:sldMk cId="2217528823" sldId="573"/>
            <ac:picMk id="30" creationId="{D513F6BC-4A5E-1369-D197-69D35F1CF088}"/>
          </ac:picMkLst>
        </pc:picChg>
      </pc:sldChg>
      <pc:sldChg chg="addSp delSp modSp add mod">
        <pc:chgData name="#DE GROOTE JULIE PATRICIA N#" userId="d176bd14-241a-4e40-ab73-7cfded49c5c2" providerId="ADAL" clId="{D0948FA0-832E-450D-BA77-E507ED2A1486}" dt="2025-11-07T07:08:28.987" v="6709" actId="20577"/>
        <pc:sldMkLst>
          <pc:docMk/>
          <pc:sldMk cId="1027159536" sldId="574"/>
        </pc:sldMkLst>
        <pc:spChg chg="del">
          <ac:chgData name="#DE GROOTE JULIE PATRICIA N#" userId="d176bd14-241a-4e40-ab73-7cfded49c5c2" providerId="ADAL" clId="{D0948FA0-832E-450D-BA77-E507ED2A1486}" dt="2025-11-07T05:09:39.250" v="6667" actId="478"/>
          <ac:spMkLst>
            <pc:docMk/>
            <pc:sldMk cId="1027159536" sldId="574"/>
            <ac:spMk id="4" creationId="{5049B936-7784-A410-3DAE-53E6ECB58DB6}"/>
          </ac:spMkLst>
        </pc:spChg>
        <pc:spChg chg="del">
          <ac:chgData name="#DE GROOTE JULIE PATRICIA N#" userId="d176bd14-241a-4e40-ab73-7cfded49c5c2" providerId="ADAL" clId="{D0948FA0-832E-450D-BA77-E507ED2A1486}" dt="2025-11-07T05:08:39.056" v="6647" actId="478"/>
          <ac:spMkLst>
            <pc:docMk/>
            <pc:sldMk cId="1027159536" sldId="574"/>
            <ac:spMk id="7" creationId="{4BCD082B-427F-91B5-C313-D4C4C31A320B}"/>
          </ac:spMkLst>
        </pc:spChg>
        <pc:spChg chg="del">
          <ac:chgData name="#DE GROOTE JULIE PATRICIA N#" userId="d176bd14-241a-4e40-ab73-7cfded49c5c2" providerId="ADAL" clId="{D0948FA0-832E-450D-BA77-E507ED2A1486}" dt="2025-11-07T05:09:40.939" v="6668" actId="478"/>
          <ac:spMkLst>
            <pc:docMk/>
            <pc:sldMk cId="1027159536" sldId="574"/>
            <ac:spMk id="9" creationId="{9F90A1E2-07E9-7FBE-DD16-2A1B4F8DF287}"/>
          </ac:spMkLst>
        </pc:spChg>
        <pc:spChg chg="del">
          <ac:chgData name="#DE GROOTE JULIE PATRICIA N#" userId="d176bd14-241a-4e40-ab73-7cfded49c5c2" providerId="ADAL" clId="{D0948FA0-832E-450D-BA77-E507ED2A1486}" dt="2025-11-07T05:09:35.830" v="6666" actId="478"/>
          <ac:spMkLst>
            <pc:docMk/>
            <pc:sldMk cId="1027159536" sldId="574"/>
            <ac:spMk id="10" creationId="{DBC1E91E-D117-33B9-1B6D-B4D22A654F8A}"/>
          </ac:spMkLst>
        </pc:spChg>
        <pc:spChg chg="del">
          <ac:chgData name="#DE GROOTE JULIE PATRICIA N#" userId="d176bd14-241a-4e40-ab73-7cfded49c5c2" providerId="ADAL" clId="{D0948FA0-832E-450D-BA77-E507ED2A1486}" dt="2025-11-07T05:09:49.745" v="6670" actId="478"/>
          <ac:spMkLst>
            <pc:docMk/>
            <pc:sldMk cId="1027159536" sldId="574"/>
            <ac:spMk id="11" creationId="{F9DBDD2F-A550-4744-F661-0998DB9CB9E8}"/>
          </ac:spMkLst>
        </pc:spChg>
        <pc:spChg chg="del">
          <ac:chgData name="#DE GROOTE JULIE PATRICIA N#" userId="d176bd14-241a-4e40-ab73-7cfded49c5c2" providerId="ADAL" clId="{D0948FA0-832E-450D-BA77-E507ED2A1486}" dt="2025-11-07T05:09:32.049" v="6665" actId="478"/>
          <ac:spMkLst>
            <pc:docMk/>
            <pc:sldMk cId="1027159536" sldId="574"/>
            <ac:spMk id="13" creationId="{CC18E759-9C61-EB0E-8F2C-2F5C41BA2995}"/>
          </ac:spMkLst>
        </pc:spChg>
        <pc:spChg chg="del">
          <ac:chgData name="#DE GROOTE JULIE PATRICIA N#" userId="d176bd14-241a-4e40-ab73-7cfded49c5c2" providerId="ADAL" clId="{D0948FA0-832E-450D-BA77-E507ED2A1486}" dt="2025-11-07T05:09:46.178" v="6669" actId="478"/>
          <ac:spMkLst>
            <pc:docMk/>
            <pc:sldMk cId="1027159536" sldId="574"/>
            <ac:spMk id="14" creationId="{87B2B62E-AF60-500E-30C4-F179BA48B36C}"/>
          </ac:spMkLst>
        </pc:spChg>
        <pc:spChg chg="mod">
          <ac:chgData name="#DE GROOTE JULIE PATRICIA N#" userId="d176bd14-241a-4e40-ab73-7cfded49c5c2" providerId="ADAL" clId="{D0948FA0-832E-450D-BA77-E507ED2A1486}" dt="2025-11-07T07:08:28.987" v="6709" actId="20577"/>
          <ac:spMkLst>
            <pc:docMk/>
            <pc:sldMk cId="1027159536" sldId="574"/>
            <ac:spMk id="15" creationId="{44DD41C9-DA16-28E2-ED03-58509DE15E60}"/>
          </ac:spMkLst>
        </pc:spChg>
        <pc:spChg chg="add mod">
          <ac:chgData name="#DE GROOTE JULIE PATRICIA N#" userId="d176bd14-241a-4e40-ab73-7cfded49c5c2" providerId="ADAL" clId="{D0948FA0-832E-450D-BA77-E507ED2A1486}" dt="2025-11-07T05:08:39.486" v="6648"/>
          <ac:spMkLst>
            <pc:docMk/>
            <pc:sldMk cId="1027159536" sldId="574"/>
            <ac:spMk id="16" creationId="{F194CA17-C308-BF73-01A0-5C6FE710B305}"/>
          </ac:spMkLst>
        </pc:spChg>
        <pc:spChg chg="add mod">
          <ac:chgData name="#DE GROOTE JULIE PATRICIA N#" userId="d176bd14-241a-4e40-ab73-7cfded49c5c2" providerId="ADAL" clId="{D0948FA0-832E-450D-BA77-E507ED2A1486}" dt="2025-11-07T06:53:03.774" v="6704" actId="1035"/>
          <ac:spMkLst>
            <pc:docMk/>
            <pc:sldMk cId="1027159536" sldId="574"/>
            <ac:spMk id="17" creationId="{F02231B1-D875-CF6F-4424-15D55C45ED4F}"/>
          </ac:spMkLst>
        </pc:spChg>
      </pc:sldChg>
      <pc:sldChg chg="addSp delSp modSp add del mod">
        <pc:chgData name="#DE GROOTE JULIE PATRICIA N#" userId="d176bd14-241a-4e40-ab73-7cfded49c5c2" providerId="ADAL" clId="{D0948FA0-832E-450D-BA77-E507ED2A1486}" dt="2025-11-07T07:23:25.113" v="6887" actId="47"/>
        <pc:sldMkLst>
          <pc:docMk/>
          <pc:sldMk cId="1428819418" sldId="575"/>
        </pc:sldMkLst>
        <pc:spChg chg="add del mod">
          <ac:chgData name="#DE GROOTE JULIE PATRICIA N#" userId="d176bd14-241a-4e40-ab73-7cfded49c5c2" providerId="ADAL" clId="{D0948FA0-832E-450D-BA77-E507ED2A1486}" dt="2025-11-07T07:22:28.613" v="6867" actId="21"/>
          <ac:spMkLst>
            <pc:docMk/>
            <pc:sldMk cId="1428819418" sldId="575"/>
            <ac:spMk id="2" creationId="{6F0C27DF-A296-E668-61FC-32DB15025427}"/>
          </ac:spMkLst>
        </pc:spChg>
      </pc:sldChg>
      <pc:sldChg chg="addSp modSp add mod">
        <pc:chgData name="#DE GROOTE JULIE PATRICIA N#" userId="d176bd14-241a-4e40-ab73-7cfded49c5c2" providerId="ADAL" clId="{D0948FA0-832E-450D-BA77-E507ED2A1486}" dt="2025-11-07T07:27:56.614" v="6903" actId="1076"/>
        <pc:sldMkLst>
          <pc:docMk/>
          <pc:sldMk cId="799318741" sldId="576"/>
        </pc:sldMkLst>
        <pc:spChg chg="add mod">
          <ac:chgData name="#DE GROOTE JULIE PATRICIA N#" userId="d176bd14-241a-4e40-ab73-7cfded49c5c2" providerId="ADAL" clId="{D0948FA0-832E-450D-BA77-E507ED2A1486}" dt="2025-11-07T07:21:24.381" v="6822" actId="1038"/>
          <ac:spMkLst>
            <pc:docMk/>
            <pc:sldMk cId="799318741" sldId="576"/>
            <ac:spMk id="3" creationId="{39DE7652-167B-1925-884D-B147AF85CB8F}"/>
          </ac:spMkLst>
        </pc:spChg>
        <pc:spChg chg="add mod">
          <ac:chgData name="#DE GROOTE JULIE PATRICIA N#" userId="d176bd14-241a-4e40-ab73-7cfded49c5c2" providerId="ADAL" clId="{D0948FA0-832E-450D-BA77-E507ED2A1486}" dt="2025-11-07T07:21:36.107" v="6840" actId="1037"/>
          <ac:spMkLst>
            <pc:docMk/>
            <pc:sldMk cId="799318741" sldId="576"/>
            <ac:spMk id="8" creationId="{058EC1DC-E722-0048-DAAD-C9278D432F18}"/>
          </ac:spMkLst>
        </pc:spChg>
        <pc:spChg chg="add mod">
          <ac:chgData name="#DE GROOTE JULIE PATRICIA N#" userId="d176bd14-241a-4e40-ab73-7cfded49c5c2" providerId="ADAL" clId="{D0948FA0-832E-450D-BA77-E507ED2A1486}" dt="2025-11-07T07:23:20.128" v="6886" actId="1076"/>
          <ac:spMkLst>
            <pc:docMk/>
            <pc:sldMk cId="799318741" sldId="576"/>
            <ac:spMk id="9" creationId="{6F0C27DF-A296-E668-61FC-32DB15025427}"/>
          </ac:spMkLst>
        </pc:spChg>
        <pc:spChg chg="add mod">
          <ac:chgData name="#DE GROOTE JULIE PATRICIA N#" userId="d176bd14-241a-4e40-ab73-7cfded49c5c2" providerId="ADAL" clId="{D0948FA0-832E-450D-BA77-E507ED2A1486}" dt="2025-11-07T07:27:56.614" v="6903" actId="1076"/>
          <ac:spMkLst>
            <pc:docMk/>
            <pc:sldMk cId="799318741" sldId="576"/>
            <ac:spMk id="11" creationId="{B5C0117E-FAD3-CA71-88B4-90FB1989648F}"/>
          </ac:spMkLst>
        </pc:spChg>
      </pc:sldChg>
      <pc:sldChg chg="delSp modSp add del mod">
        <pc:chgData name="#DE GROOTE JULIE PATRICIA N#" userId="d176bd14-241a-4e40-ab73-7cfded49c5c2" providerId="ADAL" clId="{D0948FA0-832E-450D-BA77-E507ED2A1486}" dt="2025-11-07T07:26:45.297" v="6895" actId="47"/>
        <pc:sldMkLst>
          <pc:docMk/>
          <pc:sldMk cId="1222593682" sldId="577"/>
        </pc:sldMkLst>
        <pc:spChg chg="del">
          <ac:chgData name="#DE GROOTE JULIE PATRICIA N#" userId="d176bd14-241a-4e40-ab73-7cfded49c5c2" providerId="ADAL" clId="{D0948FA0-832E-450D-BA77-E507ED2A1486}" dt="2025-11-07T07:26:26.134" v="6891" actId="478"/>
          <ac:spMkLst>
            <pc:docMk/>
            <pc:sldMk cId="1222593682" sldId="577"/>
            <ac:spMk id="10" creationId="{1A07324B-CEF3-3DB1-822E-4D278864B98A}"/>
          </ac:spMkLst>
        </pc:spChg>
        <pc:spChg chg="mod">
          <ac:chgData name="#DE GROOTE JULIE PATRICIA N#" userId="d176bd14-241a-4e40-ab73-7cfded49c5c2" providerId="ADAL" clId="{D0948FA0-832E-450D-BA77-E507ED2A1486}" dt="2025-11-07T07:26:32.881" v="6894" actId="1076"/>
          <ac:spMkLst>
            <pc:docMk/>
            <pc:sldMk cId="1222593682" sldId="577"/>
            <ac:spMk id="11" creationId="{3DB8A8FE-216B-10CF-380D-6B3889E2EB19}"/>
          </ac:spMkLst>
        </pc:spChg>
        <pc:spChg chg="del">
          <ac:chgData name="#DE GROOTE JULIE PATRICIA N#" userId="d176bd14-241a-4e40-ab73-7cfded49c5c2" providerId="ADAL" clId="{D0948FA0-832E-450D-BA77-E507ED2A1486}" dt="2025-11-07T07:26:28.971" v="6892" actId="478"/>
          <ac:spMkLst>
            <pc:docMk/>
            <pc:sldMk cId="1222593682" sldId="577"/>
            <ac:spMk id="18" creationId="{12D5D928-B14F-F003-CD4C-FA8FCD3A61D1}"/>
          </ac:spMkLst>
        </pc:spChg>
      </pc:sldChg>
      <pc:sldChg chg="addSp delSp modSp add mod">
        <pc:chgData name="#DE GROOTE JULIE PATRICIA N#" userId="d176bd14-241a-4e40-ab73-7cfded49c5c2" providerId="ADAL" clId="{D0948FA0-832E-450D-BA77-E507ED2A1486}" dt="2025-11-18T04:50:35.291" v="8619" actId="113"/>
        <pc:sldMkLst>
          <pc:docMk/>
          <pc:sldMk cId="1602555925" sldId="577"/>
        </pc:sldMkLst>
        <pc:spChg chg="del">
          <ac:chgData name="#DE GROOTE JULIE PATRICIA N#" userId="d176bd14-241a-4e40-ab73-7cfded49c5c2" providerId="ADAL" clId="{D0948FA0-832E-450D-BA77-E507ED2A1486}" dt="2025-11-07T07:29:27.495" v="6905" actId="478"/>
          <ac:spMkLst>
            <pc:docMk/>
            <pc:sldMk cId="1602555925" sldId="577"/>
            <ac:spMk id="2" creationId="{BDB512D9-79ED-0855-9156-9F9C150331EB}"/>
          </ac:spMkLst>
        </pc:spChg>
        <pc:spChg chg="del">
          <ac:chgData name="#DE GROOTE JULIE PATRICIA N#" userId="d176bd14-241a-4e40-ab73-7cfded49c5c2" providerId="ADAL" clId="{D0948FA0-832E-450D-BA77-E507ED2A1486}" dt="2025-11-07T07:29:27.495" v="6905" actId="478"/>
          <ac:spMkLst>
            <pc:docMk/>
            <pc:sldMk cId="1602555925" sldId="577"/>
            <ac:spMk id="5" creationId="{C7A9D219-1308-E564-2878-2AC0EBC0B651}"/>
          </ac:spMkLst>
        </pc:spChg>
        <pc:spChg chg="add del mod">
          <ac:chgData name="#DE GROOTE JULIE PATRICIA N#" userId="d176bd14-241a-4e40-ab73-7cfded49c5c2" providerId="ADAL" clId="{D0948FA0-832E-450D-BA77-E507ED2A1486}" dt="2025-11-07T07:29:30.176" v="6906" actId="478"/>
          <ac:spMkLst>
            <pc:docMk/>
            <pc:sldMk cId="1602555925" sldId="577"/>
            <ac:spMk id="12" creationId="{CD89D638-7758-9393-08C6-F777C254EC22}"/>
          </ac:spMkLst>
        </pc:spChg>
        <pc:spChg chg="add del mod">
          <ac:chgData name="#DE GROOTE JULIE PATRICIA N#" userId="d176bd14-241a-4e40-ab73-7cfded49c5c2" providerId="ADAL" clId="{D0948FA0-832E-450D-BA77-E507ED2A1486}" dt="2025-11-07T07:29:33.783" v="6907" actId="478"/>
          <ac:spMkLst>
            <pc:docMk/>
            <pc:sldMk cId="1602555925" sldId="577"/>
            <ac:spMk id="14" creationId="{67C1A254-EF76-06F6-0C4E-58A8E6A9DE05}"/>
          </ac:spMkLst>
        </pc:spChg>
        <pc:spChg chg="add mod">
          <ac:chgData name="#DE GROOTE JULIE PATRICIA N#" userId="d176bd14-241a-4e40-ab73-7cfded49c5c2" providerId="ADAL" clId="{D0948FA0-832E-450D-BA77-E507ED2A1486}" dt="2025-11-07T07:36:29.402" v="7390" actId="1076"/>
          <ac:spMkLst>
            <pc:docMk/>
            <pc:sldMk cId="1602555925" sldId="577"/>
            <ac:spMk id="15" creationId="{299D41C0-B150-41F5-050C-355D7205B77B}"/>
          </ac:spMkLst>
        </pc:spChg>
        <pc:spChg chg="add mod">
          <ac:chgData name="#DE GROOTE JULIE PATRICIA N#" userId="d176bd14-241a-4e40-ab73-7cfded49c5c2" providerId="ADAL" clId="{D0948FA0-832E-450D-BA77-E507ED2A1486}" dt="2025-11-18T04:50:35.291" v="8619" actId="113"/>
          <ac:spMkLst>
            <pc:docMk/>
            <pc:sldMk cId="1602555925" sldId="577"/>
            <ac:spMk id="16" creationId="{5A20C118-1993-4A95-73A3-883D024C3808}"/>
          </ac:spMkLst>
        </pc:spChg>
        <pc:spChg chg="add mod">
          <ac:chgData name="#DE GROOTE JULIE PATRICIA N#" userId="d176bd14-241a-4e40-ab73-7cfded49c5c2" providerId="ADAL" clId="{D0948FA0-832E-450D-BA77-E507ED2A1486}" dt="2025-11-07T07:37:07.825" v="7400" actId="20577"/>
          <ac:spMkLst>
            <pc:docMk/>
            <pc:sldMk cId="1602555925" sldId="577"/>
            <ac:spMk id="19" creationId="{DBEB0516-AD2F-8207-F8DF-1C737F39A40E}"/>
          </ac:spMkLst>
        </pc:spChg>
        <pc:graphicFrameChg chg="del">
          <ac:chgData name="#DE GROOTE JULIE PATRICIA N#" userId="d176bd14-241a-4e40-ab73-7cfded49c5c2" providerId="ADAL" clId="{D0948FA0-832E-450D-BA77-E507ED2A1486}" dt="2025-11-07T07:29:27.495" v="6905" actId="478"/>
          <ac:graphicFrameMkLst>
            <pc:docMk/>
            <pc:sldMk cId="1602555925" sldId="577"/>
            <ac:graphicFrameMk id="7" creationId="{89B76C0B-8025-20D6-A028-267FD4B45F53}"/>
          </ac:graphicFrameMkLst>
        </pc:graphicFrameChg>
        <pc:picChg chg="add mod">
          <ac:chgData name="#DE GROOTE JULIE PATRICIA N#" userId="d176bd14-241a-4e40-ab73-7cfded49c5c2" providerId="ADAL" clId="{D0948FA0-832E-450D-BA77-E507ED2A1486}" dt="2025-11-07T07:36:29.402" v="7390" actId="1076"/>
          <ac:picMkLst>
            <pc:docMk/>
            <pc:sldMk cId="1602555925" sldId="577"/>
            <ac:picMk id="17" creationId="{FAA973DF-9AB0-507F-ABFA-8E090F973163}"/>
          </ac:picMkLst>
        </pc:picChg>
        <pc:cxnChg chg="add mod">
          <ac:chgData name="#DE GROOTE JULIE PATRICIA N#" userId="d176bd14-241a-4e40-ab73-7cfded49c5c2" providerId="ADAL" clId="{D0948FA0-832E-450D-BA77-E507ED2A1486}" dt="2025-11-07T07:36:10.518" v="7389" actId="1076"/>
          <ac:cxnSpMkLst>
            <pc:docMk/>
            <pc:sldMk cId="1602555925" sldId="577"/>
            <ac:cxnSpMk id="21" creationId="{8C810EA5-1D6A-328A-6F90-FF8D8F9E3522}"/>
          </ac:cxnSpMkLst>
        </pc:cxnChg>
      </pc:sldChg>
      <pc:sldChg chg="delSp modSp add mod">
        <pc:chgData name="#DE GROOTE JULIE PATRICIA N#" userId="d176bd14-241a-4e40-ab73-7cfded49c5c2" providerId="ADAL" clId="{D0948FA0-832E-450D-BA77-E507ED2A1486}" dt="2025-11-07T07:47:54.588" v="7889" actId="20577"/>
        <pc:sldMkLst>
          <pc:docMk/>
          <pc:sldMk cId="162010740" sldId="578"/>
        </pc:sldMkLst>
        <pc:spChg chg="mod">
          <ac:chgData name="#DE GROOTE JULIE PATRICIA N#" userId="d176bd14-241a-4e40-ab73-7cfded49c5c2" providerId="ADAL" clId="{D0948FA0-832E-450D-BA77-E507ED2A1486}" dt="2025-11-07T07:47:54.588" v="7889" actId="20577"/>
          <ac:spMkLst>
            <pc:docMk/>
            <pc:sldMk cId="162010740" sldId="578"/>
            <ac:spMk id="10" creationId="{5149F5E7-1FC6-0415-A4D8-DB2E24BE81EA}"/>
          </ac:spMkLst>
        </pc:spChg>
        <pc:spChg chg="del">
          <ac:chgData name="#DE GROOTE JULIE PATRICIA N#" userId="d176bd14-241a-4e40-ab73-7cfded49c5c2" providerId="ADAL" clId="{D0948FA0-832E-450D-BA77-E507ED2A1486}" dt="2025-11-07T07:46:50.552" v="7829" actId="478"/>
          <ac:spMkLst>
            <pc:docMk/>
            <pc:sldMk cId="162010740" sldId="578"/>
            <ac:spMk id="18" creationId="{2271E377-B9D3-9D41-189B-78BE20C825DD}"/>
          </ac:spMkLst>
        </pc:spChg>
      </pc:sldChg>
      <pc:sldChg chg="addSp modSp add">
        <pc:chgData name="#DE GROOTE JULIE PATRICIA N#" userId="d176bd14-241a-4e40-ab73-7cfded49c5c2" providerId="ADAL" clId="{D0948FA0-832E-450D-BA77-E507ED2A1486}" dt="2025-11-07T07:50:52.639" v="7894" actId="1076"/>
        <pc:sldMkLst>
          <pc:docMk/>
          <pc:sldMk cId="3713811997" sldId="579"/>
        </pc:sldMkLst>
        <pc:picChg chg="add mod">
          <ac:chgData name="#DE GROOTE JULIE PATRICIA N#" userId="d176bd14-241a-4e40-ab73-7cfded49c5c2" providerId="ADAL" clId="{D0948FA0-832E-450D-BA77-E507ED2A1486}" dt="2025-11-07T07:50:52.639" v="7894" actId="1076"/>
          <ac:picMkLst>
            <pc:docMk/>
            <pc:sldMk cId="3713811997" sldId="579"/>
            <ac:picMk id="2" creationId="{84FEE070-C001-B06E-BD74-51C154250355}"/>
          </ac:picMkLst>
        </pc:picChg>
      </pc:sldChg>
      <pc:sldChg chg="addSp modSp add mod">
        <pc:chgData name="#DE GROOTE JULIE PATRICIA N#" userId="d176bd14-241a-4e40-ab73-7cfded49c5c2" providerId="ADAL" clId="{D0948FA0-832E-450D-BA77-E507ED2A1486}" dt="2025-11-11T10:15:03.605" v="8218" actId="20577"/>
        <pc:sldMkLst>
          <pc:docMk/>
          <pc:sldMk cId="3635250848" sldId="580"/>
        </pc:sldMkLst>
        <pc:spChg chg="mod ord">
          <ac:chgData name="#DE GROOTE JULIE PATRICIA N#" userId="d176bd14-241a-4e40-ab73-7cfded49c5c2" providerId="ADAL" clId="{D0948FA0-832E-450D-BA77-E507ED2A1486}" dt="2025-11-11T10:11:50.781" v="8156" actId="14100"/>
          <ac:spMkLst>
            <pc:docMk/>
            <pc:sldMk cId="3635250848" sldId="580"/>
            <ac:spMk id="2" creationId="{8F0F9294-D619-07E8-6291-FDB8B9200C70}"/>
          </ac:spMkLst>
        </pc:spChg>
        <pc:spChg chg="add mod">
          <ac:chgData name="#DE GROOTE JULIE PATRICIA N#" userId="d176bd14-241a-4e40-ab73-7cfded49c5c2" providerId="ADAL" clId="{D0948FA0-832E-450D-BA77-E507ED2A1486}" dt="2025-11-11T10:15:03.605" v="8218" actId="20577"/>
          <ac:spMkLst>
            <pc:docMk/>
            <pc:sldMk cId="3635250848" sldId="580"/>
            <ac:spMk id="6" creationId="{E51EA5BC-F86B-AE93-C1A0-BD52182972F3}"/>
          </ac:spMkLst>
        </pc:spChg>
        <pc:spChg chg="add mod">
          <ac:chgData name="#DE GROOTE JULIE PATRICIA N#" userId="d176bd14-241a-4e40-ab73-7cfded49c5c2" providerId="ADAL" clId="{D0948FA0-832E-450D-BA77-E507ED2A1486}" dt="2025-11-11T10:10:02.525" v="8086" actId="1076"/>
          <ac:spMkLst>
            <pc:docMk/>
            <pc:sldMk cId="3635250848" sldId="580"/>
            <ac:spMk id="12" creationId="{C28320AE-2838-12C8-F3C8-2980DF77677A}"/>
          </ac:spMkLst>
        </pc:spChg>
        <pc:picChg chg="mod modCrop">
          <ac:chgData name="#DE GROOTE JULIE PATRICIA N#" userId="d176bd14-241a-4e40-ab73-7cfded49c5c2" providerId="ADAL" clId="{D0948FA0-832E-450D-BA77-E507ED2A1486}" dt="2025-11-11T10:09:27.050" v="8078" actId="732"/>
          <ac:picMkLst>
            <pc:docMk/>
            <pc:sldMk cId="3635250848" sldId="580"/>
            <ac:picMk id="7" creationId="{9534AFB8-2230-E622-61C5-CB28061644FF}"/>
          </ac:picMkLst>
        </pc:picChg>
      </pc:sldChg>
      <pc:sldChg chg="addSp modSp add mod">
        <pc:chgData name="#DE GROOTE JULIE PATRICIA N#" userId="d176bd14-241a-4e40-ab73-7cfded49c5c2" providerId="ADAL" clId="{D0948FA0-832E-450D-BA77-E507ED2A1486}" dt="2025-11-11T10:14:55.267" v="8214" actId="20577"/>
        <pc:sldMkLst>
          <pc:docMk/>
          <pc:sldMk cId="3654076973" sldId="581"/>
        </pc:sldMkLst>
        <pc:spChg chg="mod">
          <ac:chgData name="#DE GROOTE JULIE PATRICIA N#" userId="d176bd14-241a-4e40-ab73-7cfded49c5c2" providerId="ADAL" clId="{D0948FA0-832E-450D-BA77-E507ED2A1486}" dt="2025-11-11T10:14:55.267" v="8214" actId="20577"/>
          <ac:spMkLst>
            <pc:docMk/>
            <pc:sldMk cId="3654076973" sldId="581"/>
            <ac:spMk id="6" creationId="{41251C98-E5D7-2153-A08D-1BB4B96196C3}"/>
          </ac:spMkLst>
        </pc:spChg>
        <pc:spChg chg="add mod">
          <ac:chgData name="#DE GROOTE JULIE PATRICIA N#" userId="d176bd14-241a-4e40-ab73-7cfded49c5c2" providerId="ADAL" clId="{D0948FA0-832E-450D-BA77-E507ED2A1486}" dt="2025-11-11T10:13:03.161" v="8170" actId="14100"/>
          <ac:spMkLst>
            <pc:docMk/>
            <pc:sldMk cId="3654076973" sldId="581"/>
            <ac:spMk id="11" creationId="{82D3A3A7-55B1-DDFF-143C-EBD78DC80040}"/>
          </ac:spMkLst>
        </pc:spChg>
      </pc:sldChg>
      <pc:sldChg chg="addSp modSp add mod ord">
        <pc:chgData name="#DE GROOTE JULIE PATRICIA N#" userId="d176bd14-241a-4e40-ab73-7cfded49c5c2" providerId="ADAL" clId="{D0948FA0-832E-450D-BA77-E507ED2A1486}" dt="2025-11-11T10:17:18.064" v="8237" actId="14100"/>
        <pc:sldMkLst>
          <pc:docMk/>
          <pc:sldMk cId="1719126584" sldId="582"/>
        </pc:sldMkLst>
        <pc:spChg chg="mod">
          <ac:chgData name="#DE GROOTE JULIE PATRICIA N#" userId="d176bd14-241a-4e40-ab73-7cfded49c5c2" providerId="ADAL" clId="{D0948FA0-832E-450D-BA77-E507ED2A1486}" dt="2025-11-11T10:15:59.292" v="8228" actId="20577"/>
          <ac:spMkLst>
            <pc:docMk/>
            <pc:sldMk cId="1719126584" sldId="582"/>
            <ac:spMk id="6" creationId="{BBE61419-AFDC-3D28-4B5C-5AEE14E719FA}"/>
          </ac:spMkLst>
        </pc:spChg>
        <pc:spChg chg="add mod">
          <ac:chgData name="#DE GROOTE JULIE PATRICIA N#" userId="d176bd14-241a-4e40-ab73-7cfded49c5c2" providerId="ADAL" clId="{D0948FA0-832E-450D-BA77-E507ED2A1486}" dt="2025-11-11T10:17:18.064" v="8237" actId="14100"/>
          <ac:spMkLst>
            <pc:docMk/>
            <pc:sldMk cId="1719126584" sldId="582"/>
            <ac:spMk id="11" creationId="{F7122890-4670-7CF4-C2DE-67C6925A829C}"/>
          </ac:spMkLst>
        </pc:spChg>
      </pc:sldChg>
      <pc:sldChg chg="modSp add mod">
        <pc:chgData name="#DE GROOTE JULIE PATRICIA N#" userId="d176bd14-241a-4e40-ab73-7cfded49c5c2" providerId="ADAL" clId="{D0948FA0-832E-450D-BA77-E507ED2A1486}" dt="2025-11-11T10:16:21.597" v="8234" actId="115"/>
        <pc:sldMkLst>
          <pc:docMk/>
          <pc:sldMk cId="1244249587" sldId="583"/>
        </pc:sldMkLst>
        <pc:spChg chg="mod">
          <ac:chgData name="#DE GROOTE JULIE PATRICIA N#" userId="d176bd14-241a-4e40-ab73-7cfded49c5c2" providerId="ADAL" clId="{D0948FA0-832E-450D-BA77-E507ED2A1486}" dt="2025-11-11T10:16:21.597" v="8234" actId="115"/>
          <ac:spMkLst>
            <pc:docMk/>
            <pc:sldMk cId="1244249587" sldId="583"/>
            <ac:spMk id="6" creationId="{B8932C58-8C41-90C0-7A7E-F90E63F954A3}"/>
          </ac:spMkLst>
        </pc:spChg>
      </pc:sldChg>
      <pc:sldChg chg="addSp modSp add mod">
        <pc:chgData name="#DE GROOTE JULIE PATRICIA N#" userId="d176bd14-241a-4e40-ab73-7cfded49c5c2" providerId="ADAL" clId="{D0948FA0-832E-450D-BA77-E507ED2A1486}" dt="2025-11-18T04:53:35.126" v="8691" actId="20577"/>
        <pc:sldMkLst>
          <pc:docMk/>
          <pc:sldMk cId="3950633470" sldId="584"/>
        </pc:sldMkLst>
        <pc:spChg chg="mod">
          <ac:chgData name="#DE GROOTE JULIE PATRICIA N#" userId="d176bd14-241a-4e40-ab73-7cfded49c5c2" providerId="ADAL" clId="{D0948FA0-832E-450D-BA77-E507ED2A1486}" dt="2025-11-11T10:18:15.584" v="8247" actId="207"/>
          <ac:spMkLst>
            <pc:docMk/>
            <pc:sldMk cId="3950633470" sldId="584"/>
            <ac:spMk id="6" creationId="{BB59460F-899B-3F04-3C96-B43C56CA01F4}"/>
          </ac:spMkLst>
        </pc:spChg>
        <pc:spChg chg="add mod">
          <ac:chgData name="#DE GROOTE JULIE PATRICIA N#" userId="d176bd14-241a-4e40-ab73-7cfded49c5c2" providerId="ADAL" clId="{D0948FA0-832E-450D-BA77-E507ED2A1486}" dt="2025-11-18T04:53:35.126" v="8691" actId="20577"/>
          <ac:spMkLst>
            <pc:docMk/>
            <pc:sldMk cId="3950633470" sldId="584"/>
            <ac:spMk id="11" creationId="{E2B68B93-3A5C-4A58-8DAE-93B60B6888B2}"/>
          </ac:spMkLst>
        </pc:spChg>
      </pc:sldChg>
      <pc:sldChg chg="addSp modSp add mod modShow">
        <pc:chgData name="#DE GROOTE JULIE PATRICIA N#" userId="d176bd14-241a-4e40-ab73-7cfded49c5c2" providerId="ADAL" clId="{D0948FA0-832E-450D-BA77-E507ED2A1486}" dt="2025-11-18T04:53:10.938" v="8639" actId="729"/>
        <pc:sldMkLst>
          <pc:docMk/>
          <pc:sldMk cId="3318984798" sldId="585"/>
        </pc:sldMkLst>
        <pc:spChg chg="add mod">
          <ac:chgData name="#DE GROOTE JULIE PATRICIA N#" userId="d176bd14-241a-4e40-ab73-7cfded49c5c2" providerId="ADAL" clId="{D0948FA0-832E-450D-BA77-E507ED2A1486}" dt="2025-11-11T10:22:47.768" v="8285" actId="14100"/>
          <ac:spMkLst>
            <pc:docMk/>
            <pc:sldMk cId="3318984798" sldId="585"/>
            <ac:spMk id="13" creationId="{D0FD0B93-6B8B-26AA-BC4F-388DB13949E9}"/>
          </ac:spMkLst>
        </pc:spChg>
        <pc:graphicFrameChg chg="add mod modGraphic">
          <ac:chgData name="#DE GROOTE JULIE PATRICIA N#" userId="d176bd14-241a-4e40-ab73-7cfded49c5c2" providerId="ADAL" clId="{D0948FA0-832E-450D-BA77-E507ED2A1486}" dt="2025-11-11T10:22:54.172" v="8286" actId="113"/>
          <ac:graphicFrameMkLst>
            <pc:docMk/>
            <pc:sldMk cId="3318984798" sldId="585"/>
            <ac:graphicFrameMk id="3" creationId="{9E5B0835-FB87-526D-5B9C-533F12CABA80}"/>
          </ac:graphicFrameMkLst>
        </pc:graphicFrameChg>
      </pc:sldChg>
      <pc:sldChg chg="add">
        <pc:chgData name="#DE GROOTE JULIE PATRICIA N#" userId="d176bd14-241a-4e40-ab73-7cfded49c5c2" providerId="ADAL" clId="{D0948FA0-832E-450D-BA77-E507ED2A1486}" dt="2025-11-11T10:24:13.228" v="8287"/>
        <pc:sldMkLst>
          <pc:docMk/>
          <pc:sldMk cId="657536494" sldId="586"/>
        </pc:sldMkLst>
      </pc:sldChg>
      <pc:sldChg chg="addSp modSp add mod">
        <pc:chgData name="#DE GROOTE JULIE PATRICIA N#" userId="d176bd14-241a-4e40-ab73-7cfded49c5c2" providerId="ADAL" clId="{D0948FA0-832E-450D-BA77-E507ED2A1486}" dt="2025-11-18T04:54:54.016" v="8695" actId="14100"/>
        <pc:sldMkLst>
          <pc:docMk/>
          <pc:sldMk cId="3642386198" sldId="587"/>
        </pc:sldMkLst>
        <pc:spChg chg="mod">
          <ac:chgData name="#DE GROOTE JULIE PATRICIA N#" userId="d176bd14-241a-4e40-ab73-7cfded49c5c2" providerId="ADAL" clId="{D0948FA0-832E-450D-BA77-E507ED2A1486}" dt="2025-11-11T10:24:58.658" v="8294" actId="207"/>
          <ac:spMkLst>
            <pc:docMk/>
            <pc:sldMk cId="3642386198" sldId="587"/>
            <ac:spMk id="6" creationId="{845DF2AA-5464-766B-75CB-5C3CBE6767D5}"/>
          </ac:spMkLst>
        </pc:spChg>
        <pc:spChg chg="mod">
          <ac:chgData name="#DE GROOTE JULIE PATRICIA N#" userId="d176bd14-241a-4e40-ab73-7cfded49c5c2" providerId="ADAL" clId="{D0948FA0-832E-450D-BA77-E507ED2A1486}" dt="2025-11-11T10:24:48.323" v="8292" actId="20577"/>
          <ac:spMkLst>
            <pc:docMk/>
            <pc:sldMk cId="3642386198" sldId="587"/>
            <ac:spMk id="11" creationId="{0CF289B0-DFCF-E98C-DA08-9A229227F0EF}"/>
          </ac:spMkLst>
        </pc:spChg>
        <pc:graphicFrameChg chg="add mod modGraphic">
          <ac:chgData name="#DE GROOTE JULIE PATRICIA N#" userId="d176bd14-241a-4e40-ab73-7cfded49c5c2" providerId="ADAL" clId="{D0948FA0-832E-450D-BA77-E507ED2A1486}" dt="2025-11-18T04:54:54.016" v="8695" actId="14100"/>
          <ac:graphicFrameMkLst>
            <pc:docMk/>
            <pc:sldMk cId="3642386198" sldId="587"/>
            <ac:graphicFrameMk id="3" creationId="{7C14702D-D966-2101-9944-3FCA176830F0}"/>
          </ac:graphicFrameMkLst>
        </pc:graphicFrameChg>
      </pc:sldChg>
      <pc:sldChg chg="addSp delSp modSp add mod">
        <pc:chgData name="#DE GROOTE JULIE PATRICIA N#" userId="d176bd14-241a-4e40-ab73-7cfded49c5c2" providerId="ADAL" clId="{D0948FA0-832E-450D-BA77-E507ED2A1486}" dt="2025-11-18T04:57:13.164" v="8713" actId="1076"/>
        <pc:sldMkLst>
          <pc:docMk/>
          <pc:sldMk cId="1810962446" sldId="588"/>
        </pc:sldMkLst>
        <pc:spChg chg="add del mod">
          <ac:chgData name="#DE GROOTE JULIE PATRICIA N#" userId="d176bd14-241a-4e40-ab73-7cfded49c5c2" providerId="ADAL" clId="{D0948FA0-832E-450D-BA77-E507ED2A1486}" dt="2025-11-11T10:32:16.885" v="8314" actId="478"/>
          <ac:spMkLst>
            <pc:docMk/>
            <pc:sldMk cId="1810962446" sldId="588"/>
            <ac:spMk id="13" creationId="{611EE736-488F-AC93-51C8-F7D0FACD8CB4}"/>
          </ac:spMkLst>
        </pc:spChg>
        <pc:spChg chg="add mod">
          <ac:chgData name="#DE GROOTE JULIE PATRICIA N#" userId="d176bd14-241a-4e40-ab73-7cfded49c5c2" providerId="ADAL" clId="{D0948FA0-832E-450D-BA77-E507ED2A1486}" dt="2025-11-18T04:56:56.590" v="8708" actId="14100"/>
          <ac:spMkLst>
            <pc:docMk/>
            <pc:sldMk cId="1810962446" sldId="588"/>
            <ac:spMk id="13" creationId="{61C88418-222B-4375-B512-AA6CCE91FF41}"/>
          </ac:spMkLst>
        </pc:spChg>
        <pc:spChg chg="add mod">
          <ac:chgData name="#DE GROOTE JULIE PATRICIA N#" userId="d176bd14-241a-4e40-ab73-7cfded49c5c2" providerId="ADAL" clId="{D0948FA0-832E-450D-BA77-E507ED2A1486}" dt="2025-11-18T04:57:13.164" v="8713" actId="1076"/>
          <ac:spMkLst>
            <pc:docMk/>
            <pc:sldMk cId="1810962446" sldId="588"/>
            <ac:spMk id="16" creationId="{C14158DF-6A91-E012-31EE-8025DC950D3B}"/>
          </ac:spMkLst>
        </pc:spChg>
        <pc:spChg chg="add mod">
          <ac:chgData name="#DE GROOTE JULIE PATRICIA N#" userId="d176bd14-241a-4e40-ab73-7cfded49c5c2" providerId="ADAL" clId="{D0948FA0-832E-450D-BA77-E507ED2A1486}" dt="2025-11-18T04:57:02.813" v="8709" actId="1076"/>
          <ac:spMkLst>
            <pc:docMk/>
            <pc:sldMk cId="1810962446" sldId="588"/>
            <ac:spMk id="17" creationId="{4743D68A-7CBD-0319-4BA4-E39C5F5DAE28}"/>
          </ac:spMkLst>
        </pc:spChg>
        <pc:graphicFrameChg chg="del modGraphic">
          <ac:chgData name="#DE GROOTE JULIE PATRICIA N#" userId="d176bd14-241a-4e40-ab73-7cfded49c5c2" providerId="ADAL" clId="{D0948FA0-832E-450D-BA77-E507ED2A1486}" dt="2025-11-18T04:56:49.581" v="8705" actId="478"/>
          <ac:graphicFrameMkLst>
            <pc:docMk/>
            <pc:sldMk cId="1810962446" sldId="588"/>
            <ac:graphicFrameMk id="3" creationId="{433176BD-0F70-5A2C-DAC6-8778889A6ABF}"/>
          </ac:graphicFrameMkLst>
        </pc:graphicFrameChg>
        <pc:picChg chg="add del mod">
          <ac:chgData name="#DE GROOTE JULIE PATRICIA N#" userId="d176bd14-241a-4e40-ab73-7cfded49c5c2" providerId="ADAL" clId="{D0948FA0-832E-450D-BA77-E507ED2A1486}" dt="2025-11-18T04:56:53.480" v="8707" actId="478"/>
          <ac:picMkLst>
            <pc:docMk/>
            <pc:sldMk cId="1810962446" sldId="588"/>
            <ac:picMk id="14" creationId="{99891798-374E-13EB-72FB-B1B8276F50AE}"/>
          </ac:picMkLst>
        </pc:picChg>
        <pc:picChg chg="add mod">
          <ac:chgData name="#DE GROOTE JULIE PATRICIA N#" userId="d176bd14-241a-4e40-ab73-7cfded49c5c2" providerId="ADAL" clId="{D0948FA0-832E-450D-BA77-E507ED2A1486}" dt="2025-11-18T04:55:48.668" v="8698" actId="166"/>
          <ac:picMkLst>
            <pc:docMk/>
            <pc:sldMk cId="1810962446" sldId="588"/>
            <ac:picMk id="15" creationId="{DC2157DD-DD42-5155-CFA1-E2EC190CF65C}"/>
          </ac:picMkLst>
        </pc:picChg>
      </pc:sldChg>
      <pc:sldChg chg="addSp delSp modSp add mod">
        <pc:chgData name="#DE GROOTE JULIE PATRICIA N#" userId="d176bd14-241a-4e40-ab73-7cfded49c5c2" providerId="ADAL" clId="{D0948FA0-832E-450D-BA77-E507ED2A1486}" dt="2025-11-18T05:00:51.157" v="8814" actId="207"/>
        <pc:sldMkLst>
          <pc:docMk/>
          <pc:sldMk cId="3426495713" sldId="589"/>
        </pc:sldMkLst>
        <pc:spChg chg="mod">
          <ac:chgData name="#DE GROOTE JULIE PATRICIA N#" userId="d176bd14-241a-4e40-ab73-7cfded49c5c2" providerId="ADAL" clId="{D0948FA0-832E-450D-BA77-E507ED2A1486}" dt="2025-11-18T04:58:42.612" v="8750" actId="1076"/>
          <ac:spMkLst>
            <pc:docMk/>
            <pc:sldMk cId="3426495713" sldId="589"/>
            <ac:spMk id="13" creationId="{67D0FBCF-0AB0-5FDE-4448-913348516D59}"/>
          </ac:spMkLst>
        </pc:spChg>
        <pc:spChg chg="add mod">
          <ac:chgData name="#DE GROOTE JULIE PATRICIA N#" userId="d176bd14-241a-4e40-ab73-7cfded49c5c2" providerId="ADAL" clId="{D0948FA0-832E-450D-BA77-E507ED2A1486}" dt="2025-11-18T05:00:06.963" v="8765" actId="1076"/>
          <ac:spMkLst>
            <pc:docMk/>
            <pc:sldMk cId="3426495713" sldId="589"/>
            <ac:spMk id="14" creationId="{9232DD84-B397-A5FD-D7D8-EBA922A8125E}"/>
          </ac:spMkLst>
        </pc:spChg>
        <pc:spChg chg="mod">
          <ac:chgData name="#DE GROOTE JULIE PATRICIA N#" userId="d176bd14-241a-4e40-ab73-7cfded49c5c2" providerId="ADAL" clId="{D0948FA0-832E-450D-BA77-E507ED2A1486}" dt="2025-11-18T04:58:47.777" v="8751" actId="1076"/>
          <ac:spMkLst>
            <pc:docMk/>
            <pc:sldMk cId="3426495713" sldId="589"/>
            <ac:spMk id="16" creationId="{B9634B0B-E67B-E10C-F6D9-FC9A25844FA4}"/>
          </ac:spMkLst>
        </pc:spChg>
        <pc:spChg chg="del">
          <ac:chgData name="#DE GROOTE JULIE PATRICIA N#" userId="d176bd14-241a-4e40-ab73-7cfded49c5c2" providerId="ADAL" clId="{D0948FA0-832E-450D-BA77-E507ED2A1486}" dt="2025-11-18T04:57:45.567" v="8721" actId="478"/>
          <ac:spMkLst>
            <pc:docMk/>
            <pc:sldMk cId="3426495713" sldId="589"/>
            <ac:spMk id="17" creationId="{A28916EC-F1D8-8D90-B166-86DA3D372CC3}"/>
          </ac:spMkLst>
        </pc:spChg>
        <pc:graphicFrameChg chg="add mod modGraphic">
          <ac:chgData name="#DE GROOTE JULIE PATRICIA N#" userId="d176bd14-241a-4e40-ab73-7cfded49c5c2" providerId="ADAL" clId="{D0948FA0-832E-450D-BA77-E507ED2A1486}" dt="2025-11-18T05:00:51.157" v="8814" actId="207"/>
          <ac:graphicFrameMkLst>
            <pc:docMk/>
            <pc:sldMk cId="3426495713" sldId="589"/>
            <ac:graphicFrameMk id="3" creationId="{3461BCE8-CC59-6EF2-6C4F-8E4DE61D40FF}"/>
          </ac:graphicFrameMkLst>
        </pc:graphicFrameChg>
      </pc:sldChg>
      <pc:sldChg chg="modSp add mod">
        <pc:chgData name="#DE GROOTE JULIE PATRICIA N#" userId="d176bd14-241a-4e40-ab73-7cfded49c5c2" providerId="ADAL" clId="{D0948FA0-832E-450D-BA77-E507ED2A1486}" dt="2025-11-18T05:01:08.288" v="8815" actId="207"/>
        <pc:sldMkLst>
          <pc:docMk/>
          <pc:sldMk cId="4069528952" sldId="590"/>
        </pc:sldMkLst>
        <pc:spChg chg="mod">
          <ac:chgData name="#DE GROOTE JULIE PATRICIA N#" userId="d176bd14-241a-4e40-ab73-7cfded49c5c2" providerId="ADAL" clId="{D0948FA0-832E-450D-BA77-E507ED2A1486}" dt="2025-11-18T05:01:08.288" v="8815" actId="207"/>
          <ac:spMkLst>
            <pc:docMk/>
            <pc:sldMk cId="4069528952" sldId="590"/>
            <ac:spMk id="16" creationId="{2506509C-A088-060B-5E0B-08E9F8371811}"/>
          </ac:spMkLst>
        </pc:spChg>
      </pc:sldChg>
      <pc:sldChg chg="addSp delSp modSp add mod">
        <pc:chgData name="#DE GROOTE JULIE PATRICIA N#" userId="d176bd14-241a-4e40-ab73-7cfded49c5c2" providerId="ADAL" clId="{D0948FA0-832E-450D-BA77-E507ED2A1486}" dt="2025-11-18T05:02:27.601" v="8824"/>
        <pc:sldMkLst>
          <pc:docMk/>
          <pc:sldMk cId="2401550721" sldId="591"/>
        </pc:sldMkLst>
        <pc:spChg chg="del">
          <ac:chgData name="#DE GROOTE JULIE PATRICIA N#" userId="d176bd14-241a-4e40-ab73-7cfded49c5c2" providerId="ADAL" clId="{D0948FA0-832E-450D-BA77-E507ED2A1486}" dt="2025-11-18T05:01:39.186" v="8818" actId="478"/>
          <ac:spMkLst>
            <pc:docMk/>
            <pc:sldMk cId="2401550721" sldId="591"/>
            <ac:spMk id="14" creationId="{75F9751D-A9C0-64D3-17D7-9AFBABC6C340}"/>
          </ac:spMkLst>
        </pc:spChg>
        <pc:graphicFrameChg chg="del">
          <ac:chgData name="#DE GROOTE JULIE PATRICIA N#" userId="d176bd14-241a-4e40-ab73-7cfded49c5c2" providerId="ADAL" clId="{D0948FA0-832E-450D-BA77-E507ED2A1486}" dt="2025-11-18T05:01:36.231" v="8817" actId="478"/>
          <ac:graphicFrameMkLst>
            <pc:docMk/>
            <pc:sldMk cId="2401550721" sldId="591"/>
            <ac:graphicFrameMk id="3" creationId="{8524D726-B20B-00ED-1D60-CDAF42F61881}"/>
          </ac:graphicFrameMkLst>
        </pc:graphicFrameChg>
        <pc:graphicFrameChg chg="add mod">
          <ac:chgData name="#DE GROOTE JULIE PATRICIA N#" userId="d176bd14-241a-4e40-ab73-7cfded49c5c2" providerId="ADAL" clId="{D0948FA0-832E-450D-BA77-E507ED2A1486}" dt="2025-11-18T05:02:00.367" v="8822"/>
          <ac:graphicFrameMkLst>
            <pc:docMk/>
            <pc:sldMk cId="2401550721" sldId="591"/>
            <ac:graphicFrameMk id="17" creationId="{FD2BC0A0-099A-010B-24A4-4D4B488C69D1}"/>
          </ac:graphicFrameMkLst>
        </pc:graphicFrameChg>
        <pc:graphicFrameChg chg="add mod">
          <ac:chgData name="#DE GROOTE JULIE PATRICIA N#" userId="d176bd14-241a-4e40-ab73-7cfded49c5c2" providerId="ADAL" clId="{D0948FA0-832E-450D-BA77-E507ED2A1486}" dt="2025-11-18T05:02:27.601" v="8824"/>
          <ac:graphicFrameMkLst>
            <pc:docMk/>
            <pc:sldMk cId="2401550721" sldId="591"/>
            <ac:graphicFrameMk id="18" creationId="{204AD076-60A5-CE51-0293-42A41A12F2F0}"/>
          </ac:graphicFrameMkLst>
        </pc:graphicFrameChg>
        <pc:picChg chg="del">
          <ac:chgData name="#DE GROOTE JULIE PATRICIA N#" userId="d176bd14-241a-4e40-ab73-7cfded49c5c2" providerId="ADAL" clId="{D0948FA0-832E-450D-BA77-E507ED2A1486}" dt="2025-11-18T05:02:24.960" v="8823" actId="478"/>
          <ac:picMkLst>
            <pc:docMk/>
            <pc:sldMk cId="2401550721" sldId="591"/>
            <ac:picMk id="15" creationId="{5280AE27-BB16-1B00-A5FE-7E82C19E7338}"/>
          </ac:picMkLst>
        </pc:picChg>
      </pc:sldChg>
      <pc:sldChg chg="addSp delSp modSp add mod">
        <pc:chgData name="#DE GROOTE JULIE PATRICIA N#" userId="d176bd14-241a-4e40-ab73-7cfded49c5c2" providerId="ADAL" clId="{D0948FA0-832E-450D-BA77-E507ED2A1486}" dt="2025-11-18T05:05:35.209" v="8878" actId="6549"/>
        <pc:sldMkLst>
          <pc:docMk/>
          <pc:sldMk cId="3977824490" sldId="592"/>
        </pc:sldMkLst>
        <pc:spChg chg="del">
          <ac:chgData name="#DE GROOTE JULIE PATRICIA N#" userId="d176bd14-241a-4e40-ab73-7cfded49c5c2" providerId="ADAL" clId="{D0948FA0-832E-450D-BA77-E507ED2A1486}" dt="2025-11-18T05:04:34.421" v="8832" actId="478"/>
          <ac:spMkLst>
            <pc:docMk/>
            <pc:sldMk cId="3977824490" sldId="592"/>
            <ac:spMk id="4" creationId="{5D87DD63-3817-67B7-C492-5B4EE56914CD}"/>
          </ac:spMkLst>
        </pc:spChg>
        <pc:spChg chg="mod">
          <ac:chgData name="#DE GROOTE JULIE PATRICIA N#" userId="d176bd14-241a-4e40-ab73-7cfded49c5c2" providerId="ADAL" clId="{D0948FA0-832E-450D-BA77-E507ED2A1486}" dt="2025-11-18T05:05:35.209" v="8878" actId="6549"/>
          <ac:spMkLst>
            <pc:docMk/>
            <pc:sldMk cId="3977824490" sldId="592"/>
            <ac:spMk id="9" creationId="{08A9B65C-4D44-A0CD-1635-CD25CCB05DA9}"/>
          </ac:spMkLst>
        </pc:spChg>
        <pc:spChg chg="mod">
          <ac:chgData name="#DE GROOTE JULIE PATRICIA N#" userId="d176bd14-241a-4e40-ab73-7cfded49c5c2" providerId="ADAL" clId="{D0948FA0-832E-450D-BA77-E507ED2A1486}" dt="2025-11-18T05:05:16.901" v="8855" actId="14100"/>
          <ac:spMkLst>
            <pc:docMk/>
            <pc:sldMk cId="3977824490" sldId="592"/>
            <ac:spMk id="10" creationId="{0152E3B1-9ABB-988C-8835-77FA1AF1F11F}"/>
          </ac:spMkLst>
        </pc:spChg>
        <pc:spChg chg="add mod">
          <ac:chgData name="#DE GROOTE JULIE PATRICIA N#" userId="d176bd14-241a-4e40-ab73-7cfded49c5c2" providerId="ADAL" clId="{D0948FA0-832E-450D-BA77-E507ED2A1486}" dt="2025-11-18T05:04:34.849" v="8833"/>
          <ac:spMkLst>
            <pc:docMk/>
            <pc:sldMk cId="3977824490" sldId="592"/>
            <ac:spMk id="11" creationId="{5190DBAA-3ACA-C12C-3B1F-8694A6F770FC}"/>
          </ac:spMkLst>
        </pc:spChg>
      </pc:sldChg>
      <pc:sldChg chg="addSp delSp modSp add mod">
        <pc:chgData name="#DE GROOTE JULIE PATRICIA N#" userId="d176bd14-241a-4e40-ab73-7cfded49c5c2" providerId="ADAL" clId="{D0948FA0-832E-450D-BA77-E507ED2A1486}" dt="2025-11-18T05:08:10.189" v="8884" actId="478"/>
        <pc:sldMkLst>
          <pc:docMk/>
          <pc:sldMk cId="1636279557" sldId="593"/>
        </pc:sldMkLst>
        <pc:spChg chg="add mod">
          <ac:chgData name="#DE GROOTE JULIE PATRICIA N#" userId="d176bd14-241a-4e40-ab73-7cfded49c5c2" providerId="ADAL" clId="{D0948FA0-832E-450D-BA77-E507ED2A1486}" dt="2025-11-18T05:07:46.212" v="8880"/>
          <ac:spMkLst>
            <pc:docMk/>
            <pc:sldMk cId="1636279557" sldId="593"/>
            <ac:spMk id="4" creationId="{79E54D00-F9E3-6F6C-F435-E75DAA9C5CD4}"/>
          </ac:spMkLst>
        </pc:spChg>
        <pc:spChg chg="add mod">
          <ac:chgData name="#DE GROOTE JULIE PATRICIA N#" userId="d176bd14-241a-4e40-ab73-7cfded49c5c2" providerId="ADAL" clId="{D0948FA0-832E-450D-BA77-E507ED2A1486}" dt="2025-11-18T05:07:46.212" v="8880"/>
          <ac:spMkLst>
            <pc:docMk/>
            <pc:sldMk cId="1636279557" sldId="593"/>
            <ac:spMk id="5" creationId="{4587B4EC-FCD4-C4C3-EFF9-84A77AFBE6CD}"/>
          </ac:spMkLst>
        </pc:spChg>
        <pc:spChg chg="add mod">
          <ac:chgData name="#DE GROOTE JULIE PATRICIA N#" userId="d176bd14-241a-4e40-ab73-7cfded49c5c2" providerId="ADAL" clId="{D0948FA0-832E-450D-BA77-E507ED2A1486}" dt="2025-11-18T05:07:46.212" v="8880"/>
          <ac:spMkLst>
            <pc:docMk/>
            <pc:sldMk cId="1636279557" sldId="593"/>
            <ac:spMk id="6" creationId="{803A098A-B0CF-B38D-088B-AD01E15B4A10}"/>
          </ac:spMkLst>
        </pc:spChg>
        <pc:spChg chg="add mod">
          <ac:chgData name="#DE GROOTE JULIE PATRICIA N#" userId="d176bd14-241a-4e40-ab73-7cfded49c5c2" providerId="ADAL" clId="{D0948FA0-832E-450D-BA77-E507ED2A1486}" dt="2025-11-18T05:07:46.212" v="8880"/>
          <ac:spMkLst>
            <pc:docMk/>
            <pc:sldMk cId="1636279557" sldId="593"/>
            <ac:spMk id="9" creationId="{A117B9C4-D707-4D50-ADC3-A8D11EEE6903}"/>
          </ac:spMkLst>
        </pc:spChg>
        <pc:spChg chg="add mod">
          <ac:chgData name="#DE GROOTE JULIE PATRICIA N#" userId="d176bd14-241a-4e40-ab73-7cfded49c5c2" providerId="ADAL" clId="{D0948FA0-832E-450D-BA77-E507ED2A1486}" dt="2025-11-18T05:07:46.212" v="8880"/>
          <ac:spMkLst>
            <pc:docMk/>
            <pc:sldMk cId="1636279557" sldId="593"/>
            <ac:spMk id="11" creationId="{052FF123-88F9-3E01-38C6-7CB806413835}"/>
          </ac:spMkLst>
        </pc:spChg>
        <pc:spChg chg="add mod">
          <ac:chgData name="#DE GROOTE JULIE PATRICIA N#" userId="d176bd14-241a-4e40-ab73-7cfded49c5c2" providerId="ADAL" clId="{D0948FA0-832E-450D-BA77-E507ED2A1486}" dt="2025-11-18T05:07:46.212" v="8880"/>
          <ac:spMkLst>
            <pc:docMk/>
            <pc:sldMk cId="1636279557" sldId="593"/>
            <ac:spMk id="12" creationId="{941AC20F-6C6D-BF4D-8796-0923231522D8}"/>
          </ac:spMkLst>
        </pc:spChg>
        <pc:spChg chg="add del">
          <ac:chgData name="#DE GROOTE JULIE PATRICIA N#" userId="d176bd14-241a-4e40-ab73-7cfded49c5c2" providerId="ADAL" clId="{D0948FA0-832E-450D-BA77-E507ED2A1486}" dt="2025-11-18T05:08:09.734" v="8883" actId="478"/>
          <ac:spMkLst>
            <pc:docMk/>
            <pc:sldMk cId="1636279557" sldId="593"/>
            <ac:spMk id="13" creationId="{7AC08279-E225-D1D6-0D0F-9C3328C213FE}"/>
          </ac:spMkLst>
        </pc:spChg>
        <pc:spChg chg="add mod">
          <ac:chgData name="#DE GROOTE JULIE PATRICIA N#" userId="d176bd14-241a-4e40-ab73-7cfded49c5c2" providerId="ADAL" clId="{D0948FA0-832E-450D-BA77-E507ED2A1486}" dt="2025-11-18T05:07:46.212" v="8880"/>
          <ac:spMkLst>
            <pc:docMk/>
            <pc:sldMk cId="1636279557" sldId="593"/>
            <ac:spMk id="14" creationId="{6F8449D0-167C-64D5-6EC5-AE348F831E37}"/>
          </ac:spMkLst>
        </pc:spChg>
        <pc:picChg chg="add del">
          <ac:chgData name="#DE GROOTE JULIE PATRICIA N#" userId="d176bd14-241a-4e40-ab73-7cfded49c5c2" providerId="ADAL" clId="{D0948FA0-832E-450D-BA77-E507ED2A1486}" dt="2025-11-18T05:08:10.189" v="8884" actId="478"/>
          <ac:picMkLst>
            <pc:docMk/>
            <pc:sldMk cId="1636279557" sldId="593"/>
            <ac:picMk id="2" creationId="{496CA106-2239-92C4-FFCF-4F90B5A6A7BA}"/>
          </ac:picMkLst>
        </pc:picChg>
        <pc:picChg chg="add mod">
          <ac:chgData name="#DE GROOTE JULIE PATRICIA N#" userId="d176bd14-241a-4e40-ab73-7cfded49c5c2" providerId="ADAL" clId="{D0948FA0-832E-450D-BA77-E507ED2A1486}" dt="2025-11-18T05:07:46.212" v="8880"/>
          <ac:picMkLst>
            <pc:docMk/>
            <pc:sldMk cId="1636279557" sldId="593"/>
            <ac:picMk id="3" creationId="{B0FD087C-1736-66CA-A298-1B042A064FBF}"/>
          </ac:picMkLst>
        </pc:picChg>
      </pc:sldChg>
      <pc:sldChg chg="addSp modSp add mod">
        <pc:chgData name="#DE GROOTE JULIE PATRICIA N#" userId="d176bd14-241a-4e40-ab73-7cfded49c5c2" providerId="ADAL" clId="{D0948FA0-832E-450D-BA77-E507ED2A1486}" dt="2025-11-18T05:13:40.502" v="9003" actId="1076"/>
        <pc:sldMkLst>
          <pc:docMk/>
          <pc:sldMk cId="556520223" sldId="594"/>
        </pc:sldMkLst>
        <pc:spChg chg="mod">
          <ac:chgData name="#DE GROOTE JULIE PATRICIA N#" userId="d176bd14-241a-4e40-ab73-7cfded49c5c2" providerId="ADAL" clId="{D0948FA0-832E-450D-BA77-E507ED2A1486}" dt="2025-11-18T05:11:06.327" v="8917" actId="207"/>
          <ac:spMkLst>
            <pc:docMk/>
            <pc:sldMk cId="556520223" sldId="594"/>
            <ac:spMk id="2" creationId="{951F785D-0881-F1AF-C4D9-8A4AA2DCAF9C}"/>
          </ac:spMkLst>
        </pc:spChg>
        <pc:spChg chg="mod">
          <ac:chgData name="#DE GROOTE JULIE PATRICIA N#" userId="d176bd14-241a-4e40-ab73-7cfded49c5c2" providerId="ADAL" clId="{D0948FA0-832E-450D-BA77-E507ED2A1486}" dt="2025-11-18T05:13:40.502" v="9003" actId="1076"/>
          <ac:spMkLst>
            <pc:docMk/>
            <pc:sldMk cId="556520223" sldId="594"/>
            <ac:spMk id="3" creationId="{A514E934-5A5F-942F-4F93-FF3C5CCED3A9}"/>
          </ac:spMkLst>
        </pc:spChg>
        <pc:spChg chg="add mod">
          <ac:chgData name="#DE GROOTE JULIE PATRICIA N#" userId="d176bd14-241a-4e40-ab73-7cfded49c5c2" providerId="ADAL" clId="{D0948FA0-832E-450D-BA77-E507ED2A1486}" dt="2025-11-18T05:12:21.480" v="8985" actId="1076"/>
          <ac:spMkLst>
            <pc:docMk/>
            <pc:sldMk cId="556520223" sldId="594"/>
            <ac:spMk id="5" creationId="{FA64E1F7-F617-88B0-2656-73FDE48EFF01}"/>
          </ac:spMkLst>
        </pc:spChg>
        <pc:spChg chg="add mod">
          <ac:chgData name="#DE GROOTE JULIE PATRICIA N#" userId="d176bd14-241a-4e40-ab73-7cfded49c5c2" providerId="ADAL" clId="{D0948FA0-832E-450D-BA77-E507ED2A1486}" dt="2025-11-18T05:12:09.964" v="8983"/>
          <ac:spMkLst>
            <pc:docMk/>
            <pc:sldMk cId="556520223" sldId="594"/>
            <ac:spMk id="6" creationId="{B2918F11-18FF-514C-7B83-F18511A14D65}"/>
          </ac:spMkLst>
        </pc:spChg>
      </pc:sldChg>
      <pc:sldChg chg="addSp delSp modSp new mod">
        <pc:chgData name="#DE GROOTE JULIE PATRICIA N#" userId="d176bd14-241a-4e40-ab73-7cfded49c5c2" providerId="ADAL" clId="{D0948FA0-832E-450D-BA77-E507ED2A1486}" dt="2025-11-18T08:42:38.225" v="10451" actId="20577"/>
        <pc:sldMkLst>
          <pc:docMk/>
          <pc:sldMk cId="1710974799" sldId="595"/>
        </pc:sldMkLst>
        <pc:spChg chg="add del mod">
          <ac:chgData name="#DE GROOTE JULIE PATRICIA N#" userId="d176bd14-241a-4e40-ab73-7cfded49c5c2" providerId="ADAL" clId="{D0948FA0-832E-450D-BA77-E507ED2A1486}" dt="2025-11-18T07:54:19.191" v="9863" actId="478"/>
          <ac:spMkLst>
            <pc:docMk/>
            <pc:sldMk cId="1710974799" sldId="595"/>
            <ac:spMk id="4" creationId="{8FAF5248-95F6-6594-71E9-C2B54FF9298A}"/>
          </ac:spMkLst>
        </pc:spChg>
        <pc:spChg chg="add mod">
          <ac:chgData name="#DE GROOTE JULIE PATRICIA N#" userId="d176bd14-241a-4e40-ab73-7cfded49c5c2" providerId="ADAL" clId="{D0948FA0-832E-450D-BA77-E507ED2A1486}" dt="2025-11-18T05:14:47.035" v="9021" actId="1076"/>
          <ac:spMkLst>
            <pc:docMk/>
            <pc:sldMk cId="1710974799" sldId="595"/>
            <ac:spMk id="5" creationId="{A1E4CCB6-0F55-0603-2492-94D49512F9CD}"/>
          </ac:spMkLst>
        </pc:spChg>
        <pc:spChg chg="add mod">
          <ac:chgData name="#DE GROOTE JULIE PATRICIA N#" userId="d176bd14-241a-4e40-ab73-7cfded49c5c2" providerId="ADAL" clId="{D0948FA0-832E-450D-BA77-E507ED2A1486}" dt="2025-11-18T07:54:11.044" v="9861" actId="14100"/>
          <ac:spMkLst>
            <pc:docMk/>
            <pc:sldMk cId="1710974799" sldId="595"/>
            <ac:spMk id="6" creationId="{34943E8D-1258-E680-038B-96D6A072C895}"/>
          </ac:spMkLst>
        </pc:spChg>
        <pc:spChg chg="add mod">
          <ac:chgData name="#DE GROOTE JULIE PATRICIA N#" userId="d176bd14-241a-4e40-ab73-7cfded49c5c2" providerId="ADAL" clId="{D0948FA0-832E-450D-BA77-E507ED2A1486}" dt="2025-11-18T08:42:38.225" v="10451" actId="20577"/>
          <ac:spMkLst>
            <pc:docMk/>
            <pc:sldMk cId="1710974799" sldId="595"/>
            <ac:spMk id="7" creationId="{C3C6A2E2-C8B8-4B20-20A8-4A17776530B9}"/>
          </ac:spMkLst>
        </pc:spChg>
        <pc:picChg chg="add mod ord">
          <ac:chgData name="#DE GROOTE JULIE PATRICIA N#" userId="d176bd14-241a-4e40-ab73-7cfded49c5c2" providerId="ADAL" clId="{D0948FA0-832E-450D-BA77-E507ED2A1486}" dt="2025-11-18T07:54:15.047" v="9862" actId="166"/>
          <ac:picMkLst>
            <pc:docMk/>
            <pc:sldMk cId="1710974799" sldId="595"/>
            <ac:picMk id="2" creationId="{E36BDA2E-3F29-4E14-12D7-FAD2E929D425}"/>
          </ac:picMkLst>
        </pc:picChg>
        <pc:picChg chg="add mod">
          <ac:chgData name="#DE GROOTE JULIE PATRICIA N#" userId="d176bd14-241a-4e40-ab73-7cfded49c5c2" providerId="ADAL" clId="{D0948FA0-832E-450D-BA77-E507ED2A1486}" dt="2025-11-18T05:14:52.849" v="9022" actId="1076"/>
          <ac:picMkLst>
            <pc:docMk/>
            <pc:sldMk cId="1710974799" sldId="595"/>
            <ac:picMk id="3" creationId="{EB09A6A2-1095-B5DA-538B-8CDFE90DBE51}"/>
          </ac:picMkLst>
        </pc:picChg>
      </pc:sldChg>
      <pc:sldChg chg="addSp delSp modSp add mod">
        <pc:chgData name="#DE GROOTE JULIE PATRICIA N#" userId="d176bd14-241a-4e40-ab73-7cfded49c5c2" providerId="ADAL" clId="{D0948FA0-832E-450D-BA77-E507ED2A1486}" dt="2025-11-18T08:53:08.159" v="10526" actId="1076"/>
        <pc:sldMkLst>
          <pc:docMk/>
          <pc:sldMk cId="1771689044" sldId="596"/>
        </pc:sldMkLst>
        <pc:spChg chg="del">
          <ac:chgData name="#DE GROOTE JULIE PATRICIA N#" userId="d176bd14-241a-4e40-ab73-7cfded49c5c2" providerId="ADAL" clId="{D0948FA0-832E-450D-BA77-E507ED2A1486}" dt="2025-11-18T08:43:20.282" v="10469" actId="478"/>
          <ac:spMkLst>
            <pc:docMk/>
            <pc:sldMk cId="1771689044" sldId="596"/>
            <ac:spMk id="9" creationId="{F1F2A689-E07E-FA2E-B509-7782494539C3}"/>
          </ac:spMkLst>
        </pc:spChg>
        <pc:spChg chg="del">
          <ac:chgData name="#DE GROOTE JULIE PATRICIA N#" userId="d176bd14-241a-4e40-ab73-7cfded49c5c2" providerId="ADAL" clId="{D0948FA0-832E-450D-BA77-E507ED2A1486}" dt="2025-11-18T08:43:24.867" v="10470" actId="478"/>
          <ac:spMkLst>
            <pc:docMk/>
            <pc:sldMk cId="1771689044" sldId="596"/>
            <ac:spMk id="11" creationId="{EE2F6543-A9ED-7AE8-020E-9FF4DBC6CFF3}"/>
          </ac:spMkLst>
        </pc:spChg>
        <pc:spChg chg="add mod">
          <ac:chgData name="#DE GROOTE JULIE PATRICIA N#" userId="d176bd14-241a-4e40-ab73-7cfded49c5c2" providerId="ADAL" clId="{D0948FA0-832E-450D-BA77-E507ED2A1486}" dt="2025-11-18T08:53:08.159" v="10526" actId="1076"/>
          <ac:spMkLst>
            <pc:docMk/>
            <pc:sldMk cId="1771689044" sldId="596"/>
            <ac:spMk id="13" creationId="{5FA34055-5584-5393-37D7-E9C584DD105B}"/>
          </ac:spMkLst>
        </pc:spChg>
        <pc:spChg chg="mod">
          <ac:chgData name="#DE GROOTE JULIE PATRICIA N#" userId="d176bd14-241a-4e40-ab73-7cfded49c5c2" providerId="ADAL" clId="{D0948FA0-832E-450D-BA77-E507ED2A1486}" dt="2025-11-18T08:43:47.266" v="10473" actId="1076"/>
          <ac:spMkLst>
            <pc:docMk/>
            <pc:sldMk cId="1771689044" sldId="596"/>
            <ac:spMk id="44" creationId="{5942DD80-9FE8-40C6-91DF-66149CE0D45E}"/>
          </ac:spMkLst>
        </pc:spChg>
        <pc:picChg chg="del">
          <ac:chgData name="#DE GROOTE JULIE PATRICIA N#" userId="d176bd14-241a-4e40-ab73-7cfded49c5c2" providerId="ADAL" clId="{D0948FA0-832E-450D-BA77-E507ED2A1486}" dt="2025-11-18T08:43:38.681" v="10471" actId="478"/>
          <ac:picMkLst>
            <pc:docMk/>
            <pc:sldMk cId="1771689044" sldId="596"/>
            <ac:picMk id="2" creationId="{F4675C34-7D42-397E-6645-AD34C7B89134}"/>
          </ac:picMkLst>
        </pc:picChg>
        <pc:picChg chg="del">
          <ac:chgData name="#DE GROOTE JULIE PATRICIA N#" userId="d176bd14-241a-4e40-ab73-7cfded49c5c2" providerId="ADAL" clId="{D0948FA0-832E-450D-BA77-E507ED2A1486}" dt="2025-11-18T08:43:15.433" v="10468" actId="478"/>
          <ac:picMkLst>
            <pc:docMk/>
            <pc:sldMk cId="1771689044" sldId="596"/>
            <ac:picMk id="16" creationId="{04189D5B-63C7-F6F7-955D-0884F2311842}"/>
          </ac:picMkLst>
        </pc:picChg>
        <pc:picChg chg="mod ord">
          <ac:chgData name="#DE GROOTE JULIE PATRICIA N#" userId="d176bd14-241a-4e40-ab73-7cfded49c5c2" providerId="ADAL" clId="{D0948FA0-832E-450D-BA77-E507ED2A1486}" dt="2025-11-18T08:43:55.186" v="10476" actId="1076"/>
          <ac:picMkLst>
            <pc:docMk/>
            <pc:sldMk cId="1771689044" sldId="596"/>
            <ac:picMk id="40" creationId="{9AEEBEB7-FF3A-BB56-83E3-44476F5BFFAC}"/>
          </ac:picMkLst>
        </pc:picChg>
      </pc:sldChg>
      <pc:sldChg chg="add del">
        <pc:chgData name="#DE GROOTE JULIE PATRICIA N#" userId="d176bd14-241a-4e40-ab73-7cfded49c5c2" providerId="ADAL" clId="{D0948FA0-832E-450D-BA77-E507ED2A1486}" dt="2025-11-18T08:43:01.907" v="10453" actId="47"/>
        <pc:sldMkLst>
          <pc:docMk/>
          <pc:sldMk cId="2977786383" sldId="596"/>
        </pc:sldMkLst>
      </pc:sldChg>
      <pc:sldChg chg="addSp delSp modSp add mod">
        <pc:chgData name="#DE GROOTE JULIE PATRICIA N#" userId="d176bd14-241a-4e40-ab73-7cfded49c5c2" providerId="ADAL" clId="{D0948FA0-832E-450D-BA77-E507ED2A1486}" dt="2025-11-18T15:18:51.816" v="10816" actId="478"/>
        <pc:sldMkLst>
          <pc:docMk/>
          <pc:sldMk cId="3107362687" sldId="597"/>
        </pc:sldMkLst>
        <pc:spChg chg="del">
          <ac:chgData name="#DE GROOTE JULIE PATRICIA N#" userId="d176bd14-241a-4e40-ab73-7cfded49c5c2" providerId="ADAL" clId="{D0948FA0-832E-450D-BA77-E507ED2A1486}" dt="2025-11-18T15:18:46.802" v="10815" actId="478"/>
          <ac:spMkLst>
            <pc:docMk/>
            <pc:sldMk cId="3107362687" sldId="597"/>
            <ac:spMk id="2" creationId="{4FF252DA-FF33-20CC-197D-EAA6DA238B27}"/>
          </ac:spMkLst>
        </pc:spChg>
        <pc:spChg chg="del">
          <ac:chgData name="#DE GROOTE JULIE PATRICIA N#" userId="d176bd14-241a-4e40-ab73-7cfded49c5c2" providerId="ADAL" clId="{D0948FA0-832E-450D-BA77-E507ED2A1486}" dt="2025-11-18T15:18:46.802" v="10815" actId="478"/>
          <ac:spMkLst>
            <pc:docMk/>
            <pc:sldMk cId="3107362687" sldId="597"/>
            <ac:spMk id="17" creationId="{B4DFF02B-8557-86CA-E2E8-410ED333CA04}"/>
          </ac:spMkLst>
        </pc:spChg>
        <pc:spChg chg="del">
          <ac:chgData name="#DE GROOTE JULIE PATRICIA N#" userId="d176bd14-241a-4e40-ab73-7cfded49c5c2" providerId="ADAL" clId="{D0948FA0-832E-450D-BA77-E507ED2A1486}" dt="2025-11-18T15:18:51.816" v="10816" actId="478"/>
          <ac:spMkLst>
            <pc:docMk/>
            <pc:sldMk cId="3107362687" sldId="597"/>
            <ac:spMk id="18" creationId="{088B7086-92ED-8634-4F78-E6D82A7C1503}"/>
          </ac:spMkLst>
        </pc:spChg>
        <pc:spChg chg="del">
          <ac:chgData name="#DE GROOTE JULIE PATRICIA N#" userId="d176bd14-241a-4e40-ab73-7cfded49c5c2" providerId="ADAL" clId="{D0948FA0-832E-450D-BA77-E507ED2A1486}" dt="2025-11-18T15:18:46.802" v="10815" actId="478"/>
          <ac:spMkLst>
            <pc:docMk/>
            <pc:sldMk cId="3107362687" sldId="597"/>
            <ac:spMk id="19" creationId="{2BDF1DB1-E8D1-2878-3F3B-7721B8CAC84C}"/>
          </ac:spMkLst>
        </pc:spChg>
        <pc:picChg chg="del">
          <ac:chgData name="#DE GROOTE JULIE PATRICIA N#" userId="d176bd14-241a-4e40-ab73-7cfded49c5c2" providerId="ADAL" clId="{D0948FA0-832E-450D-BA77-E507ED2A1486}" dt="2025-11-18T15:18:36.351" v="10814" actId="478"/>
          <ac:picMkLst>
            <pc:docMk/>
            <pc:sldMk cId="3107362687" sldId="597"/>
            <ac:picMk id="3" creationId="{FD5E6A7F-2937-CDFD-4340-5FC6D7CAAE1F}"/>
          </ac:picMkLst>
        </pc:picChg>
        <pc:picChg chg="add mod ord">
          <ac:chgData name="#DE GROOTE JULIE PATRICIA N#" userId="d176bd14-241a-4e40-ab73-7cfded49c5c2" providerId="ADAL" clId="{D0948FA0-832E-450D-BA77-E507ED2A1486}" dt="2025-11-18T15:18:34.713" v="10813" actId="167"/>
          <ac:picMkLst>
            <pc:docMk/>
            <pc:sldMk cId="3107362687" sldId="597"/>
            <ac:picMk id="13" creationId="{9FDBBDEF-6351-B9B5-A0DF-9E6F6FFA9762}"/>
          </ac:picMkLst>
        </pc:picChg>
        <pc:picChg chg="del">
          <ac:chgData name="#DE GROOTE JULIE PATRICIA N#" userId="d176bd14-241a-4e40-ab73-7cfded49c5c2" providerId="ADAL" clId="{D0948FA0-832E-450D-BA77-E507ED2A1486}" dt="2025-11-18T15:18:46.802" v="10815" actId="478"/>
          <ac:picMkLst>
            <pc:docMk/>
            <pc:sldMk cId="3107362687" sldId="597"/>
            <ac:picMk id="16" creationId="{B4C1B4C6-8A4A-A155-30FB-EC23AA49DA47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CEA1EC-500C-4534-9D73-6D0301323F71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BFEECB-B582-4C54-A334-226DA28C6559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nl-BE" b="1" dirty="0"/>
            <a:t>Goal</a:t>
          </a:r>
          <a:r>
            <a:rPr lang="nl-BE" dirty="0"/>
            <a:t>: streamline raw data processing (i.e., optimise the procedure to make it meaningful) </a:t>
          </a:r>
        </a:p>
        <a:p>
          <a:r>
            <a:rPr lang="nl-BE" dirty="0"/>
            <a:t>... to facilitate data comparison</a:t>
          </a:r>
          <a:endParaRPr lang="en-US" dirty="0"/>
        </a:p>
      </dgm:t>
    </dgm:pt>
    <dgm:pt modelId="{B25CE886-DB0E-40F9-B55F-3E3C90D1980E}" type="parTrans" cxnId="{E235A25B-CF75-4884-AA0F-E83ADE459548}">
      <dgm:prSet/>
      <dgm:spPr/>
      <dgm:t>
        <a:bodyPr/>
        <a:lstStyle/>
        <a:p>
          <a:endParaRPr lang="en-US"/>
        </a:p>
      </dgm:t>
    </dgm:pt>
    <dgm:pt modelId="{FAE1ECEE-6137-4429-850C-1C45259DD99A}" type="sibTrans" cxnId="{E235A25B-CF75-4884-AA0F-E83ADE459548}">
      <dgm:prSet/>
      <dgm:spPr/>
      <dgm:t>
        <a:bodyPr/>
        <a:lstStyle/>
        <a:p>
          <a:endParaRPr lang="en-US"/>
        </a:p>
      </dgm:t>
    </dgm:pt>
    <dgm:pt modelId="{24FBFA36-1FA4-41B1-80D7-5B2986FE877F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nl-BE" dirty="0"/>
            <a:t>Minimal needs from </a:t>
          </a:r>
          <a:r>
            <a:rPr lang="nl-BE" b="1" dirty="0"/>
            <a:t>observatory level </a:t>
          </a:r>
          <a:r>
            <a:rPr lang="nl-BE" dirty="0"/>
            <a:t>(e.g. for seismic: Count? Labeled? Location? Magnitude?) </a:t>
          </a:r>
        </a:p>
        <a:p>
          <a:r>
            <a:rPr lang="nl-BE" i="1" dirty="0"/>
            <a:t>** discussion afternoon **</a:t>
          </a:r>
          <a:endParaRPr lang="en-US" i="1" dirty="0"/>
        </a:p>
      </dgm:t>
    </dgm:pt>
    <dgm:pt modelId="{3D7E289E-D7C8-4BF3-82B8-93CBFB7427BE}" type="parTrans" cxnId="{254BF776-BE04-4739-8803-506DEB2876A5}">
      <dgm:prSet/>
      <dgm:spPr/>
      <dgm:t>
        <a:bodyPr/>
        <a:lstStyle/>
        <a:p>
          <a:endParaRPr lang="en-US"/>
        </a:p>
      </dgm:t>
    </dgm:pt>
    <dgm:pt modelId="{ABDBF2BE-BBFE-44CC-9FF9-F80DD74261A0}" type="sibTrans" cxnId="{254BF776-BE04-4739-8803-506DEB2876A5}">
      <dgm:prSet/>
      <dgm:spPr/>
      <dgm:t>
        <a:bodyPr/>
        <a:lstStyle/>
        <a:p>
          <a:endParaRPr lang="en-US"/>
        </a:p>
      </dgm:t>
    </dgm:pt>
    <dgm:pt modelId="{2D541347-2C36-4729-BEC6-E3ED4C30C69E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nl-BE" dirty="0"/>
            <a:t>For further analysis: </a:t>
          </a:r>
          <a:r>
            <a:rPr lang="nl-BE" b="1" dirty="0"/>
            <a:t>pre-processing</a:t>
          </a:r>
          <a:r>
            <a:rPr lang="nl-BE" dirty="0"/>
            <a:t> &amp; </a:t>
          </a:r>
          <a:r>
            <a:rPr lang="nl-BE" b="1" dirty="0"/>
            <a:t>archiving this data</a:t>
          </a:r>
          <a:r>
            <a:rPr lang="nl-BE" dirty="0"/>
            <a:t>: efficient and standardised, in a meaningful way </a:t>
          </a:r>
        </a:p>
        <a:p>
          <a:r>
            <a:rPr lang="nl-BE" i="1" dirty="0"/>
            <a:t>** discussion afternoon **</a:t>
          </a:r>
          <a:endParaRPr lang="en-US" i="1" dirty="0"/>
        </a:p>
      </dgm:t>
    </dgm:pt>
    <dgm:pt modelId="{536D197E-7F55-4754-B239-6C067D12D459}" type="parTrans" cxnId="{8CC4DF83-18D3-477F-89BC-E341991B7239}">
      <dgm:prSet/>
      <dgm:spPr/>
      <dgm:t>
        <a:bodyPr/>
        <a:lstStyle/>
        <a:p>
          <a:endParaRPr lang="en-US"/>
        </a:p>
      </dgm:t>
    </dgm:pt>
    <dgm:pt modelId="{2A89F2BC-B457-461F-A240-11D9D81B4DEA}" type="sibTrans" cxnId="{8CC4DF83-18D3-477F-89BC-E341991B7239}">
      <dgm:prSet/>
      <dgm:spPr/>
      <dgm:t>
        <a:bodyPr/>
        <a:lstStyle/>
        <a:p>
          <a:endParaRPr lang="en-US"/>
        </a:p>
      </dgm:t>
    </dgm:pt>
    <dgm:pt modelId="{EFA84C2F-126B-4542-8714-D357BF0F59BA}">
      <dgm:prSet/>
      <dgm:spPr>
        <a:solidFill>
          <a:schemeClr val="accent2">
            <a:lumMod val="60000"/>
            <a:lumOff val="40000"/>
            <a:alpha val="90000"/>
          </a:schemeClr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nl-BE" b="1" dirty="0"/>
            <a:t>&amp; then, what do we do with these standardised, consisent, continuous data sets? </a:t>
          </a:r>
          <a:endParaRPr lang="en-US" b="1" dirty="0"/>
        </a:p>
      </dgm:t>
    </dgm:pt>
    <dgm:pt modelId="{5F02CED6-5D93-4F74-AFDC-1119742BD7ED}" type="parTrans" cxnId="{C1160731-9EEB-4718-9919-7A4BB3268C74}">
      <dgm:prSet/>
      <dgm:spPr/>
      <dgm:t>
        <a:bodyPr/>
        <a:lstStyle/>
        <a:p>
          <a:endParaRPr lang="en-US"/>
        </a:p>
      </dgm:t>
    </dgm:pt>
    <dgm:pt modelId="{E9087F80-D92F-4A1C-AF97-5DE6BAE41952}" type="sibTrans" cxnId="{C1160731-9EEB-4718-9919-7A4BB3268C74}">
      <dgm:prSet/>
      <dgm:spPr/>
      <dgm:t>
        <a:bodyPr/>
        <a:lstStyle/>
        <a:p>
          <a:endParaRPr lang="en-US"/>
        </a:p>
      </dgm:t>
    </dgm:pt>
    <dgm:pt modelId="{49DA075A-96E3-44ED-8B81-C010691472A5}" type="pres">
      <dgm:prSet presAssocID="{82CEA1EC-500C-4534-9D73-6D0301323F71}" presName="compositeShape" presStyleCnt="0">
        <dgm:presLayoutVars>
          <dgm:dir/>
          <dgm:resizeHandles/>
        </dgm:presLayoutVars>
      </dgm:prSet>
      <dgm:spPr/>
    </dgm:pt>
    <dgm:pt modelId="{38EB254D-0EDF-4907-A23C-95DB42C9AF1B}" type="pres">
      <dgm:prSet presAssocID="{82CEA1EC-500C-4534-9D73-6D0301323F71}" presName="pyramid" presStyleLbl="node1" presStyleIdx="0" presStyleCnt="1"/>
      <dgm:spPr>
        <a:solidFill>
          <a:schemeClr val="accent2">
            <a:lumMod val="50000"/>
          </a:schemeClr>
        </a:solidFill>
      </dgm:spPr>
    </dgm:pt>
    <dgm:pt modelId="{7DFD3C8B-DE28-4C78-9B71-A768F367F70F}" type="pres">
      <dgm:prSet presAssocID="{82CEA1EC-500C-4534-9D73-6D0301323F71}" presName="theList" presStyleCnt="0"/>
      <dgm:spPr/>
    </dgm:pt>
    <dgm:pt modelId="{FB59158E-E0C3-46DE-A4FB-B99E9715FC70}" type="pres">
      <dgm:prSet presAssocID="{11BFEECB-B582-4C54-A334-226DA28C6559}" presName="aNode" presStyleLbl="fgAcc1" presStyleIdx="0" presStyleCnt="4">
        <dgm:presLayoutVars>
          <dgm:bulletEnabled val="1"/>
        </dgm:presLayoutVars>
      </dgm:prSet>
      <dgm:spPr/>
    </dgm:pt>
    <dgm:pt modelId="{1D28ACBF-4162-4FF7-AB8D-C0B83187205A}" type="pres">
      <dgm:prSet presAssocID="{11BFEECB-B582-4C54-A334-226DA28C6559}" presName="aSpace" presStyleCnt="0"/>
      <dgm:spPr/>
    </dgm:pt>
    <dgm:pt modelId="{D0D8CFC9-3183-4BA8-964A-7333C8F32557}" type="pres">
      <dgm:prSet presAssocID="{24FBFA36-1FA4-41B1-80D7-5B2986FE877F}" presName="aNode" presStyleLbl="fgAcc1" presStyleIdx="1" presStyleCnt="4">
        <dgm:presLayoutVars>
          <dgm:bulletEnabled val="1"/>
        </dgm:presLayoutVars>
      </dgm:prSet>
      <dgm:spPr/>
    </dgm:pt>
    <dgm:pt modelId="{5AC6C83A-C57B-4346-97A9-F3BECA895846}" type="pres">
      <dgm:prSet presAssocID="{24FBFA36-1FA4-41B1-80D7-5B2986FE877F}" presName="aSpace" presStyleCnt="0"/>
      <dgm:spPr/>
    </dgm:pt>
    <dgm:pt modelId="{510B1C8C-6AF4-41B5-AFB3-7463EBFE8F25}" type="pres">
      <dgm:prSet presAssocID="{2D541347-2C36-4729-BEC6-E3ED4C30C69E}" presName="aNode" presStyleLbl="fgAcc1" presStyleIdx="2" presStyleCnt="4">
        <dgm:presLayoutVars>
          <dgm:bulletEnabled val="1"/>
        </dgm:presLayoutVars>
      </dgm:prSet>
      <dgm:spPr/>
    </dgm:pt>
    <dgm:pt modelId="{C77C7DF0-3E9D-443E-A2A3-096EB73F4326}" type="pres">
      <dgm:prSet presAssocID="{2D541347-2C36-4729-BEC6-E3ED4C30C69E}" presName="aSpace" presStyleCnt="0"/>
      <dgm:spPr/>
    </dgm:pt>
    <dgm:pt modelId="{B0755978-8FFC-4E13-AD5A-695EE7D93786}" type="pres">
      <dgm:prSet presAssocID="{EFA84C2F-126B-4542-8714-D357BF0F59BA}" presName="aNode" presStyleLbl="fgAcc1" presStyleIdx="3" presStyleCnt="4">
        <dgm:presLayoutVars>
          <dgm:bulletEnabled val="1"/>
        </dgm:presLayoutVars>
      </dgm:prSet>
      <dgm:spPr/>
    </dgm:pt>
    <dgm:pt modelId="{8E7FC6BE-701F-4D9C-A579-9CE38462B1E0}" type="pres">
      <dgm:prSet presAssocID="{EFA84C2F-126B-4542-8714-D357BF0F59BA}" presName="aSpace" presStyleCnt="0"/>
      <dgm:spPr/>
    </dgm:pt>
  </dgm:ptLst>
  <dgm:cxnLst>
    <dgm:cxn modelId="{C1160731-9EEB-4718-9919-7A4BB3268C74}" srcId="{82CEA1EC-500C-4534-9D73-6D0301323F71}" destId="{EFA84C2F-126B-4542-8714-D357BF0F59BA}" srcOrd="3" destOrd="0" parTransId="{5F02CED6-5D93-4F74-AFDC-1119742BD7ED}" sibTransId="{E9087F80-D92F-4A1C-AF97-5DE6BAE41952}"/>
    <dgm:cxn modelId="{E235A25B-CF75-4884-AA0F-E83ADE459548}" srcId="{82CEA1EC-500C-4534-9D73-6D0301323F71}" destId="{11BFEECB-B582-4C54-A334-226DA28C6559}" srcOrd="0" destOrd="0" parTransId="{B25CE886-DB0E-40F9-B55F-3E3C90D1980E}" sibTransId="{FAE1ECEE-6137-4429-850C-1C45259DD99A}"/>
    <dgm:cxn modelId="{4CAB5F62-42A1-4A2A-BB7B-FEA9E5FCC269}" type="presOf" srcId="{11BFEECB-B582-4C54-A334-226DA28C6559}" destId="{FB59158E-E0C3-46DE-A4FB-B99E9715FC70}" srcOrd="0" destOrd="0" presId="urn:microsoft.com/office/officeart/2005/8/layout/pyramid2"/>
    <dgm:cxn modelId="{254BF776-BE04-4739-8803-506DEB2876A5}" srcId="{82CEA1EC-500C-4534-9D73-6D0301323F71}" destId="{24FBFA36-1FA4-41B1-80D7-5B2986FE877F}" srcOrd="1" destOrd="0" parTransId="{3D7E289E-D7C8-4BF3-82B8-93CBFB7427BE}" sibTransId="{ABDBF2BE-BBFE-44CC-9FF9-F80DD74261A0}"/>
    <dgm:cxn modelId="{8CC4DF83-18D3-477F-89BC-E341991B7239}" srcId="{82CEA1EC-500C-4534-9D73-6D0301323F71}" destId="{2D541347-2C36-4729-BEC6-E3ED4C30C69E}" srcOrd="2" destOrd="0" parTransId="{536D197E-7F55-4754-B239-6C067D12D459}" sibTransId="{2A89F2BC-B457-461F-A240-11D9D81B4DEA}"/>
    <dgm:cxn modelId="{1258BB89-6FBF-4F8F-82FD-789329F7D98D}" type="presOf" srcId="{82CEA1EC-500C-4534-9D73-6D0301323F71}" destId="{49DA075A-96E3-44ED-8B81-C010691472A5}" srcOrd="0" destOrd="0" presId="urn:microsoft.com/office/officeart/2005/8/layout/pyramid2"/>
    <dgm:cxn modelId="{566D17A9-AAA5-4697-90F6-EE526559D623}" type="presOf" srcId="{EFA84C2F-126B-4542-8714-D357BF0F59BA}" destId="{B0755978-8FFC-4E13-AD5A-695EE7D93786}" srcOrd="0" destOrd="0" presId="urn:microsoft.com/office/officeart/2005/8/layout/pyramid2"/>
    <dgm:cxn modelId="{015F76AA-695C-41A6-B7A3-711407DBAE45}" type="presOf" srcId="{2D541347-2C36-4729-BEC6-E3ED4C30C69E}" destId="{510B1C8C-6AF4-41B5-AFB3-7463EBFE8F25}" srcOrd="0" destOrd="0" presId="urn:microsoft.com/office/officeart/2005/8/layout/pyramid2"/>
    <dgm:cxn modelId="{562ECDFD-9F47-4A7C-8723-90F7AB14D627}" type="presOf" srcId="{24FBFA36-1FA4-41B1-80D7-5B2986FE877F}" destId="{D0D8CFC9-3183-4BA8-964A-7333C8F32557}" srcOrd="0" destOrd="0" presId="urn:microsoft.com/office/officeart/2005/8/layout/pyramid2"/>
    <dgm:cxn modelId="{50B100F6-4510-4D41-8C77-9CABE4D91575}" type="presParOf" srcId="{49DA075A-96E3-44ED-8B81-C010691472A5}" destId="{38EB254D-0EDF-4907-A23C-95DB42C9AF1B}" srcOrd="0" destOrd="0" presId="urn:microsoft.com/office/officeart/2005/8/layout/pyramid2"/>
    <dgm:cxn modelId="{4D0D0FB2-B1C0-4629-B8D7-12C1FBAB57C4}" type="presParOf" srcId="{49DA075A-96E3-44ED-8B81-C010691472A5}" destId="{7DFD3C8B-DE28-4C78-9B71-A768F367F70F}" srcOrd="1" destOrd="0" presId="urn:microsoft.com/office/officeart/2005/8/layout/pyramid2"/>
    <dgm:cxn modelId="{E0FF8261-9172-430A-BD53-1C9298369DE6}" type="presParOf" srcId="{7DFD3C8B-DE28-4C78-9B71-A768F367F70F}" destId="{FB59158E-E0C3-46DE-A4FB-B99E9715FC70}" srcOrd="0" destOrd="0" presId="urn:microsoft.com/office/officeart/2005/8/layout/pyramid2"/>
    <dgm:cxn modelId="{2E3387DC-3C0D-4829-84FF-02563FAE6F6B}" type="presParOf" srcId="{7DFD3C8B-DE28-4C78-9B71-A768F367F70F}" destId="{1D28ACBF-4162-4FF7-AB8D-C0B83187205A}" srcOrd="1" destOrd="0" presId="urn:microsoft.com/office/officeart/2005/8/layout/pyramid2"/>
    <dgm:cxn modelId="{A8C39ABE-FA02-456E-A29B-CD62B1781B0E}" type="presParOf" srcId="{7DFD3C8B-DE28-4C78-9B71-A768F367F70F}" destId="{D0D8CFC9-3183-4BA8-964A-7333C8F32557}" srcOrd="2" destOrd="0" presId="urn:microsoft.com/office/officeart/2005/8/layout/pyramid2"/>
    <dgm:cxn modelId="{D3574719-5B36-4542-99C5-B585D79172ED}" type="presParOf" srcId="{7DFD3C8B-DE28-4C78-9B71-A768F367F70F}" destId="{5AC6C83A-C57B-4346-97A9-F3BECA895846}" srcOrd="3" destOrd="0" presId="urn:microsoft.com/office/officeart/2005/8/layout/pyramid2"/>
    <dgm:cxn modelId="{6CD8981B-28CB-4EBF-9C84-4E59868B9B34}" type="presParOf" srcId="{7DFD3C8B-DE28-4C78-9B71-A768F367F70F}" destId="{510B1C8C-6AF4-41B5-AFB3-7463EBFE8F25}" srcOrd="4" destOrd="0" presId="urn:microsoft.com/office/officeart/2005/8/layout/pyramid2"/>
    <dgm:cxn modelId="{FBACFB16-1CED-4293-A191-0A755AEE3AED}" type="presParOf" srcId="{7DFD3C8B-DE28-4C78-9B71-A768F367F70F}" destId="{C77C7DF0-3E9D-443E-A2A3-096EB73F4326}" srcOrd="5" destOrd="0" presId="urn:microsoft.com/office/officeart/2005/8/layout/pyramid2"/>
    <dgm:cxn modelId="{5646B6DA-E5F9-414A-BEF3-5042193EA55B}" type="presParOf" srcId="{7DFD3C8B-DE28-4C78-9B71-A768F367F70F}" destId="{B0755978-8FFC-4E13-AD5A-695EE7D93786}" srcOrd="6" destOrd="0" presId="urn:microsoft.com/office/officeart/2005/8/layout/pyramid2"/>
    <dgm:cxn modelId="{30D37428-319F-4C6E-A906-CC2FEFD482C1}" type="presParOf" srcId="{7DFD3C8B-DE28-4C78-9B71-A768F367F70F}" destId="{8E7FC6BE-701F-4D9C-A579-9CE38462B1E0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CEA1EC-500C-4534-9D73-6D0301323F71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1BFEECB-B582-4C54-A334-226DA28C6559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nl-BE" b="1" dirty="0"/>
            <a:t>Goal</a:t>
          </a:r>
          <a:r>
            <a:rPr lang="nl-BE" dirty="0"/>
            <a:t>: streamline raw data processing (i.e., optimise the procedure to make it meaningful) </a:t>
          </a:r>
        </a:p>
        <a:p>
          <a:r>
            <a:rPr lang="nl-BE" dirty="0"/>
            <a:t>... to facilitate data comparison</a:t>
          </a:r>
          <a:endParaRPr lang="en-US" dirty="0"/>
        </a:p>
      </dgm:t>
    </dgm:pt>
    <dgm:pt modelId="{B25CE886-DB0E-40F9-B55F-3E3C90D1980E}" type="parTrans" cxnId="{E235A25B-CF75-4884-AA0F-E83ADE459548}">
      <dgm:prSet/>
      <dgm:spPr/>
      <dgm:t>
        <a:bodyPr/>
        <a:lstStyle/>
        <a:p>
          <a:endParaRPr lang="en-US"/>
        </a:p>
      </dgm:t>
    </dgm:pt>
    <dgm:pt modelId="{FAE1ECEE-6137-4429-850C-1C45259DD99A}" type="sibTrans" cxnId="{E235A25B-CF75-4884-AA0F-E83ADE459548}">
      <dgm:prSet/>
      <dgm:spPr/>
      <dgm:t>
        <a:bodyPr/>
        <a:lstStyle/>
        <a:p>
          <a:endParaRPr lang="en-US"/>
        </a:p>
      </dgm:t>
    </dgm:pt>
    <dgm:pt modelId="{24FBFA36-1FA4-41B1-80D7-5B2986FE877F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nl-BE" dirty="0"/>
            <a:t>Minimal needs from </a:t>
          </a:r>
          <a:r>
            <a:rPr lang="nl-BE" b="1" dirty="0"/>
            <a:t>observatory level </a:t>
          </a:r>
          <a:r>
            <a:rPr lang="nl-BE" dirty="0"/>
            <a:t>(e.g. for seismic: Count? Labeled? Location? Magnitude?) </a:t>
          </a:r>
        </a:p>
        <a:p>
          <a:r>
            <a:rPr lang="nl-BE" i="1" dirty="0"/>
            <a:t>** discussion afternoon **</a:t>
          </a:r>
          <a:endParaRPr lang="en-US" i="1" dirty="0"/>
        </a:p>
      </dgm:t>
    </dgm:pt>
    <dgm:pt modelId="{3D7E289E-D7C8-4BF3-82B8-93CBFB7427BE}" type="parTrans" cxnId="{254BF776-BE04-4739-8803-506DEB2876A5}">
      <dgm:prSet/>
      <dgm:spPr/>
      <dgm:t>
        <a:bodyPr/>
        <a:lstStyle/>
        <a:p>
          <a:endParaRPr lang="en-US"/>
        </a:p>
      </dgm:t>
    </dgm:pt>
    <dgm:pt modelId="{ABDBF2BE-BBFE-44CC-9FF9-F80DD74261A0}" type="sibTrans" cxnId="{254BF776-BE04-4739-8803-506DEB2876A5}">
      <dgm:prSet/>
      <dgm:spPr/>
      <dgm:t>
        <a:bodyPr/>
        <a:lstStyle/>
        <a:p>
          <a:endParaRPr lang="en-US"/>
        </a:p>
      </dgm:t>
    </dgm:pt>
    <dgm:pt modelId="{2D541347-2C36-4729-BEC6-E3ED4C30C69E}">
      <dgm:prSet/>
      <dgm:spPr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nl-BE" dirty="0"/>
            <a:t>For further analysis: </a:t>
          </a:r>
          <a:r>
            <a:rPr lang="nl-BE" b="1" dirty="0"/>
            <a:t>pre-processing</a:t>
          </a:r>
          <a:r>
            <a:rPr lang="nl-BE" dirty="0"/>
            <a:t> &amp; </a:t>
          </a:r>
          <a:r>
            <a:rPr lang="nl-BE" b="1" dirty="0"/>
            <a:t>archiving this data</a:t>
          </a:r>
          <a:r>
            <a:rPr lang="nl-BE" dirty="0"/>
            <a:t>: efficient and standardised, in a meaningful way </a:t>
          </a:r>
        </a:p>
        <a:p>
          <a:r>
            <a:rPr lang="nl-BE" i="1" dirty="0"/>
            <a:t>** discussion afternoon **</a:t>
          </a:r>
          <a:endParaRPr lang="en-US" i="1" dirty="0"/>
        </a:p>
      </dgm:t>
    </dgm:pt>
    <dgm:pt modelId="{536D197E-7F55-4754-B239-6C067D12D459}" type="parTrans" cxnId="{8CC4DF83-18D3-477F-89BC-E341991B7239}">
      <dgm:prSet/>
      <dgm:spPr/>
      <dgm:t>
        <a:bodyPr/>
        <a:lstStyle/>
        <a:p>
          <a:endParaRPr lang="en-US"/>
        </a:p>
      </dgm:t>
    </dgm:pt>
    <dgm:pt modelId="{2A89F2BC-B457-461F-A240-11D9D81B4DEA}" type="sibTrans" cxnId="{8CC4DF83-18D3-477F-89BC-E341991B7239}">
      <dgm:prSet/>
      <dgm:spPr/>
      <dgm:t>
        <a:bodyPr/>
        <a:lstStyle/>
        <a:p>
          <a:endParaRPr lang="en-US"/>
        </a:p>
      </dgm:t>
    </dgm:pt>
    <dgm:pt modelId="{EFA84C2F-126B-4542-8714-D357BF0F59BA}">
      <dgm:prSet/>
      <dgm:spPr>
        <a:solidFill>
          <a:schemeClr val="accent2">
            <a:lumMod val="60000"/>
            <a:lumOff val="40000"/>
            <a:alpha val="90000"/>
          </a:schemeClr>
        </a:solidFill>
        <a:ln>
          <a:solidFill>
            <a:schemeClr val="accent2">
              <a:lumMod val="50000"/>
            </a:schemeClr>
          </a:solidFill>
        </a:ln>
      </dgm:spPr>
      <dgm:t>
        <a:bodyPr/>
        <a:lstStyle/>
        <a:p>
          <a:r>
            <a:rPr lang="nl-BE" b="1" dirty="0"/>
            <a:t>&amp; then, what do we do with these standardised, consisent, continuous data sets? </a:t>
          </a:r>
          <a:endParaRPr lang="en-US" b="1" dirty="0"/>
        </a:p>
      </dgm:t>
    </dgm:pt>
    <dgm:pt modelId="{5F02CED6-5D93-4F74-AFDC-1119742BD7ED}" type="parTrans" cxnId="{C1160731-9EEB-4718-9919-7A4BB3268C74}">
      <dgm:prSet/>
      <dgm:spPr/>
      <dgm:t>
        <a:bodyPr/>
        <a:lstStyle/>
        <a:p>
          <a:endParaRPr lang="en-US"/>
        </a:p>
      </dgm:t>
    </dgm:pt>
    <dgm:pt modelId="{E9087F80-D92F-4A1C-AF97-5DE6BAE41952}" type="sibTrans" cxnId="{C1160731-9EEB-4718-9919-7A4BB3268C74}">
      <dgm:prSet/>
      <dgm:spPr/>
      <dgm:t>
        <a:bodyPr/>
        <a:lstStyle/>
        <a:p>
          <a:endParaRPr lang="en-US"/>
        </a:p>
      </dgm:t>
    </dgm:pt>
    <dgm:pt modelId="{49DA075A-96E3-44ED-8B81-C010691472A5}" type="pres">
      <dgm:prSet presAssocID="{82CEA1EC-500C-4534-9D73-6D0301323F71}" presName="compositeShape" presStyleCnt="0">
        <dgm:presLayoutVars>
          <dgm:dir/>
          <dgm:resizeHandles/>
        </dgm:presLayoutVars>
      </dgm:prSet>
      <dgm:spPr/>
    </dgm:pt>
    <dgm:pt modelId="{38EB254D-0EDF-4907-A23C-95DB42C9AF1B}" type="pres">
      <dgm:prSet presAssocID="{82CEA1EC-500C-4534-9D73-6D0301323F71}" presName="pyramid" presStyleLbl="node1" presStyleIdx="0" presStyleCnt="1"/>
      <dgm:spPr>
        <a:solidFill>
          <a:schemeClr val="accent2">
            <a:lumMod val="50000"/>
          </a:schemeClr>
        </a:solidFill>
      </dgm:spPr>
    </dgm:pt>
    <dgm:pt modelId="{7DFD3C8B-DE28-4C78-9B71-A768F367F70F}" type="pres">
      <dgm:prSet presAssocID="{82CEA1EC-500C-4534-9D73-6D0301323F71}" presName="theList" presStyleCnt="0"/>
      <dgm:spPr/>
    </dgm:pt>
    <dgm:pt modelId="{FB59158E-E0C3-46DE-A4FB-B99E9715FC70}" type="pres">
      <dgm:prSet presAssocID="{11BFEECB-B582-4C54-A334-226DA28C6559}" presName="aNode" presStyleLbl="fgAcc1" presStyleIdx="0" presStyleCnt="4">
        <dgm:presLayoutVars>
          <dgm:bulletEnabled val="1"/>
        </dgm:presLayoutVars>
      </dgm:prSet>
      <dgm:spPr/>
    </dgm:pt>
    <dgm:pt modelId="{1D28ACBF-4162-4FF7-AB8D-C0B83187205A}" type="pres">
      <dgm:prSet presAssocID="{11BFEECB-B582-4C54-A334-226DA28C6559}" presName="aSpace" presStyleCnt="0"/>
      <dgm:spPr/>
    </dgm:pt>
    <dgm:pt modelId="{D0D8CFC9-3183-4BA8-964A-7333C8F32557}" type="pres">
      <dgm:prSet presAssocID="{24FBFA36-1FA4-41B1-80D7-5B2986FE877F}" presName="aNode" presStyleLbl="fgAcc1" presStyleIdx="1" presStyleCnt="4">
        <dgm:presLayoutVars>
          <dgm:bulletEnabled val="1"/>
        </dgm:presLayoutVars>
      </dgm:prSet>
      <dgm:spPr/>
    </dgm:pt>
    <dgm:pt modelId="{5AC6C83A-C57B-4346-97A9-F3BECA895846}" type="pres">
      <dgm:prSet presAssocID="{24FBFA36-1FA4-41B1-80D7-5B2986FE877F}" presName="aSpace" presStyleCnt="0"/>
      <dgm:spPr/>
    </dgm:pt>
    <dgm:pt modelId="{510B1C8C-6AF4-41B5-AFB3-7463EBFE8F25}" type="pres">
      <dgm:prSet presAssocID="{2D541347-2C36-4729-BEC6-E3ED4C30C69E}" presName="aNode" presStyleLbl="fgAcc1" presStyleIdx="2" presStyleCnt="4">
        <dgm:presLayoutVars>
          <dgm:bulletEnabled val="1"/>
        </dgm:presLayoutVars>
      </dgm:prSet>
      <dgm:spPr/>
    </dgm:pt>
    <dgm:pt modelId="{C77C7DF0-3E9D-443E-A2A3-096EB73F4326}" type="pres">
      <dgm:prSet presAssocID="{2D541347-2C36-4729-BEC6-E3ED4C30C69E}" presName="aSpace" presStyleCnt="0"/>
      <dgm:spPr/>
    </dgm:pt>
    <dgm:pt modelId="{B0755978-8FFC-4E13-AD5A-695EE7D93786}" type="pres">
      <dgm:prSet presAssocID="{EFA84C2F-126B-4542-8714-D357BF0F59BA}" presName="aNode" presStyleLbl="fgAcc1" presStyleIdx="3" presStyleCnt="4">
        <dgm:presLayoutVars>
          <dgm:bulletEnabled val="1"/>
        </dgm:presLayoutVars>
      </dgm:prSet>
      <dgm:spPr/>
    </dgm:pt>
    <dgm:pt modelId="{8E7FC6BE-701F-4D9C-A579-9CE38462B1E0}" type="pres">
      <dgm:prSet presAssocID="{EFA84C2F-126B-4542-8714-D357BF0F59BA}" presName="aSpace" presStyleCnt="0"/>
      <dgm:spPr/>
    </dgm:pt>
  </dgm:ptLst>
  <dgm:cxnLst>
    <dgm:cxn modelId="{C1160731-9EEB-4718-9919-7A4BB3268C74}" srcId="{82CEA1EC-500C-4534-9D73-6D0301323F71}" destId="{EFA84C2F-126B-4542-8714-D357BF0F59BA}" srcOrd="3" destOrd="0" parTransId="{5F02CED6-5D93-4F74-AFDC-1119742BD7ED}" sibTransId="{E9087F80-D92F-4A1C-AF97-5DE6BAE41952}"/>
    <dgm:cxn modelId="{E235A25B-CF75-4884-AA0F-E83ADE459548}" srcId="{82CEA1EC-500C-4534-9D73-6D0301323F71}" destId="{11BFEECB-B582-4C54-A334-226DA28C6559}" srcOrd="0" destOrd="0" parTransId="{B25CE886-DB0E-40F9-B55F-3E3C90D1980E}" sibTransId="{FAE1ECEE-6137-4429-850C-1C45259DD99A}"/>
    <dgm:cxn modelId="{4CAB5F62-42A1-4A2A-BB7B-FEA9E5FCC269}" type="presOf" srcId="{11BFEECB-B582-4C54-A334-226DA28C6559}" destId="{FB59158E-E0C3-46DE-A4FB-B99E9715FC70}" srcOrd="0" destOrd="0" presId="urn:microsoft.com/office/officeart/2005/8/layout/pyramid2"/>
    <dgm:cxn modelId="{254BF776-BE04-4739-8803-506DEB2876A5}" srcId="{82CEA1EC-500C-4534-9D73-6D0301323F71}" destId="{24FBFA36-1FA4-41B1-80D7-5B2986FE877F}" srcOrd="1" destOrd="0" parTransId="{3D7E289E-D7C8-4BF3-82B8-93CBFB7427BE}" sibTransId="{ABDBF2BE-BBFE-44CC-9FF9-F80DD74261A0}"/>
    <dgm:cxn modelId="{8CC4DF83-18D3-477F-89BC-E341991B7239}" srcId="{82CEA1EC-500C-4534-9D73-6D0301323F71}" destId="{2D541347-2C36-4729-BEC6-E3ED4C30C69E}" srcOrd="2" destOrd="0" parTransId="{536D197E-7F55-4754-B239-6C067D12D459}" sibTransId="{2A89F2BC-B457-461F-A240-11D9D81B4DEA}"/>
    <dgm:cxn modelId="{1258BB89-6FBF-4F8F-82FD-789329F7D98D}" type="presOf" srcId="{82CEA1EC-500C-4534-9D73-6D0301323F71}" destId="{49DA075A-96E3-44ED-8B81-C010691472A5}" srcOrd="0" destOrd="0" presId="urn:microsoft.com/office/officeart/2005/8/layout/pyramid2"/>
    <dgm:cxn modelId="{566D17A9-AAA5-4697-90F6-EE526559D623}" type="presOf" srcId="{EFA84C2F-126B-4542-8714-D357BF0F59BA}" destId="{B0755978-8FFC-4E13-AD5A-695EE7D93786}" srcOrd="0" destOrd="0" presId="urn:microsoft.com/office/officeart/2005/8/layout/pyramid2"/>
    <dgm:cxn modelId="{015F76AA-695C-41A6-B7A3-711407DBAE45}" type="presOf" srcId="{2D541347-2C36-4729-BEC6-E3ED4C30C69E}" destId="{510B1C8C-6AF4-41B5-AFB3-7463EBFE8F25}" srcOrd="0" destOrd="0" presId="urn:microsoft.com/office/officeart/2005/8/layout/pyramid2"/>
    <dgm:cxn modelId="{562ECDFD-9F47-4A7C-8723-90F7AB14D627}" type="presOf" srcId="{24FBFA36-1FA4-41B1-80D7-5B2986FE877F}" destId="{D0D8CFC9-3183-4BA8-964A-7333C8F32557}" srcOrd="0" destOrd="0" presId="urn:microsoft.com/office/officeart/2005/8/layout/pyramid2"/>
    <dgm:cxn modelId="{50B100F6-4510-4D41-8C77-9CABE4D91575}" type="presParOf" srcId="{49DA075A-96E3-44ED-8B81-C010691472A5}" destId="{38EB254D-0EDF-4907-A23C-95DB42C9AF1B}" srcOrd="0" destOrd="0" presId="urn:microsoft.com/office/officeart/2005/8/layout/pyramid2"/>
    <dgm:cxn modelId="{4D0D0FB2-B1C0-4629-B8D7-12C1FBAB57C4}" type="presParOf" srcId="{49DA075A-96E3-44ED-8B81-C010691472A5}" destId="{7DFD3C8B-DE28-4C78-9B71-A768F367F70F}" srcOrd="1" destOrd="0" presId="urn:microsoft.com/office/officeart/2005/8/layout/pyramid2"/>
    <dgm:cxn modelId="{E0FF8261-9172-430A-BD53-1C9298369DE6}" type="presParOf" srcId="{7DFD3C8B-DE28-4C78-9B71-A768F367F70F}" destId="{FB59158E-E0C3-46DE-A4FB-B99E9715FC70}" srcOrd="0" destOrd="0" presId="urn:microsoft.com/office/officeart/2005/8/layout/pyramid2"/>
    <dgm:cxn modelId="{2E3387DC-3C0D-4829-84FF-02563FAE6F6B}" type="presParOf" srcId="{7DFD3C8B-DE28-4C78-9B71-A768F367F70F}" destId="{1D28ACBF-4162-4FF7-AB8D-C0B83187205A}" srcOrd="1" destOrd="0" presId="urn:microsoft.com/office/officeart/2005/8/layout/pyramid2"/>
    <dgm:cxn modelId="{A8C39ABE-FA02-456E-A29B-CD62B1781B0E}" type="presParOf" srcId="{7DFD3C8B-DE28-4C78-9B71-A768F367F70F}" destId="{D0D8CFC9-3183-4BA8-964A-7333C8F32557}" srcOrd="2" destOrd="0" presId="urn:microsoft.com/office/officeart/2005/8/layout/pyramid2"/>
    <dgm:cxn modelId="{D3574719-5B36-4542-99C5-B585D79172ED}" type="presParOf" srcId="{7DFD3C8B-DE28-4C78-9B71-A768F367F70F}" destId="{5AC6C83A-C57B-4346-97A9-F3BECA895846}" srcOrd="3" destOrd="0" presId="urn:microsoft.com/office/officeart/2005/8/layout/pyramid2"/>
    <dgm:cxn modelId="{6CD8981B-28CB-4EBF-9C84-4E59868B9B34}" type="presParOf" srcId="{7DFD3C8B-DE28-4C78-9B71-A768F367F70F}" destId="{510B1C8C-6AF4-41B5-AFB3-7463EBFE8F25}" srcOrd="4" destOrd="0" presId="urn:microsoft.com/office/officeart/2005/8/layout/pyramid2"/>
    <dgm:cxn modelId="{FBACFB16-1CED-4293-A191-0A755AEE3AED}" type="presParOf" srcId="{7DFD3C8B-DE28-4C78-9B71-A768F367F70F}" destId="{C77C7DF0-3E9D-443E-A2A3-096EB73F4326}" srcOrd="5" destOrd="0" presId="urn:microsoft.com/office/officeart/2005/8/layout/pyramid2"/>
    <dgm:cxn modelId="{5646B6DA-E5F9-414A-BEF3-5042193EA55B}" type="presParOf" srcId="{7DFD3C8B-DE28-4C78-9B71-A768F367F70F}" destId="{B0755978-8FFC-4E13-AD5A-695EE7D93786}" srcOrd="6" destOrd="0" presId="urn:microsoft.com/office/officeart/2005/8/layout/pyramid2"/>
    <dgm:cxn modelId="{30D37428-319F-4C6E-A906-CC2FEFD482C1}" type="presParOf" srcId="{7DFD3C8B-DE28-4C78-9B71-A768F367F70F}" destId="{8E7FC6BE-701F-4D9C-A579-9CE38462B1E0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EB254D-0EDF-4907-A23C-95DB42C9AF1B}">
      <dsp:nvSpPr>
        <dsp:cNvPr id="0" name=""/>
        <dsp:cNvSpPr/>
      </dsp:nvSpPr>
      <dsp:spPr>
        <a:xfrm>
          <a:off x="0" y="0"/>
          <a:ext cx="4171784" cy="5271707"/>
        </a:xfrm>
        <a:prstGeom prst="triangle">
          <a:avLst/>
        </a:prstGeom>
        <a:solidFill>
          <a:schemeClr val="accent2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9158E-E0C3-46DE-A4FB-B99E9715FC70}">
      <dsp:nvSpPr>
        <dsp:cNvPr id="0" name=""/>
        <dsp:cNvSpPr/>
      </dsp:nvSpPr>
      <dsp:spPr>
        <a:xfrm>
          <a:off x="2085892" y="527685"/>
          <a:ext cx="2711659" cy="9369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b="1" kern="1200" dirty="0"/>
            <a:t>Goal</a:t>
          </a:r>
          <a:r>
            <a:rPr lang="nl-BE" sz="1200" kern="1200" dirty="0"/>
            <a:t>: streamline raw data processing (i.e., optimise the procedure to make it meaningful)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kern="1200" dirty="0"/>
            <a:t>... to facilitate data comparison</a:t>
          </a:r>
          <a:endParaRPr lang="en-US" sz="1200" kern="1200" dirty="0"/>
        </a:p>
      </dsp:txBody>
      <dsp:txXfrm>
        <a:off x="2131631" y="573424"/>
        <a:ext cx="2620181" cy="845485"/>
      </dsp:txXfrm>
    </dsp:sp>
    <dsp:sp modelId="{D0D8CFC9-3183-4BA8-964A-7333C8F32557}">
      <dsp:nvSpPr>
        <dsp:cNvPr id="0" name=""/>
        <dsp:cNvSpPr/>
      </dsp:nvSpPr>
      <dsp:spPr>
        <a:xfrm>
          <a:off x="2085892" y="1581769"/>
          <a:ext cx="2711659" cy="9369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kern="1200" dirty="0"/>
            <a:t>Minimal needs from </a:t>
          </a:r>
          <a:r>
            <a:rPr lang="nl-BE" sz="1200" b="1" kern="1200" dirty="0"/>
            <a:t>observatory level </a:t>
          </a:r>
          <a:r>
            <a:rPr lang="nl-BE" sz="1200" kern="1200" dirty="0"/>
            <a:t>(e.g. for seismic: Count? Labeled? Location? Magnitude?)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i="1" kern="1200" dirty="0"/>
            <a:t>** discussion afternoon **</a:t>
          </a:r>
          <a:endParaRPr lang="en-US" sz="1200" i="1" kern="1200" dirty="0"/>
        </a:p>
      </dsp:txBody>
      <dsp:txXfrm>
        <a:off x="2131631" y="1627508"/>
        <a:ext cx="2620181" cy="845485"/>
      </dsp:txXfrm>
    </dsp:sp>
    <dsp:sp modelId="{510B1C8C-6AF4-41B5-AFB3-7463EBFE8F25}">
      <dsp:nvSpPr>
        <dsp:cNvPr id="0" name=""/>
        <dsp:cNvSpPr/>
      </dsp:nvSpPr>
      <dsp:spPr>
        <a:xfrm>
          <a:off x="2085892" y="2635853"/>
          <a:ext cx="2711659" cy="9369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kern="1200" dirty="0"/>
            <a:t>For further analysis: </a:t>
          </a:r>
          <a:r>
            <a:rPr lang="nl-BE" sz="1200" b="1" kern="1200" dirty="0"/>
            <a:t>pre-processing</a:t>
          </a:r>
          <a:r>
            <a:rPr lang="nl-BE" sz="1200" kern="1200" dirty="0"/>
            <a:t> &amp; </a:t>
          </a:r>
          <a:r>
            <a:rPr lang="nl-BE" sz="1200" b="1" kern="1200" dirty="0"/>
            <a:t>archiving this data</a:t>
          </a:r>
          <a:r>
            <a:rPr lang="nl-BE" sz="1200" kern="1200" dirty="0"/>
            <a:t>: efficient and standardised, in a meaningful way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i="1" kern="1200" dirty="0"/>
            <a:t>** discussion afternoon **</a:t>
          </a:r>
          <a:endParaRPr lang="en-US" sz="1200" i="1" kern="1200" dirty="0"/>
        </a:p>
      </dsp:txBody>
      <dsp:txXfrm>
        <a:off x="2131631" y="2681592"/>
        <a:ext cx="2620181" cy="845485"/>
      </dsp:txXfrm>
    </dsp:sp>
    <dsp:sp modelId="{B0755978-8FFC-4E13-AD5A-695EE7D93786}">
      <dsp:nvSpPr>
        <dsp:cNvPr id="0" name=""/>
        <dsp:cNvSpPr/>
      </dsp:nvSpPr>
      <dsp:spPr>
        <a:xfrm>
          <a:off x="2085892" y="3689937"/>
          <a:ext cx="2711659" cy="936963"/>
        </a:xfrm>
        <a:prstGeom prst="roundRect">
          <a:avLst/>
        </a:prstGeom>
        <a:solidFill>
          <a:schemeClr val="accent2">
            <a:lumMod val="60000"/>
            <a:lumOff val="40000"/>
            <a:alpha val="9000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b="1" kern="1200" dirty="0"/>
            <a:t>&amp; then, what do we do with these standardised, consisent, continuous data sets? </a:t>
          </a:r>
          <a:endParaRPr lang="en-US" sz="1200" b="1" kern="1200" dirty="0"/>
        </a:p>
      </dsp:txBody>
      <dsp:txXfrm>
        <a:off x="2131631" y="3735676"/>
        <a:ext cx="2620181" cy="8454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EB254D-0EDF-4907-A23C-95DB42C9AF1B}">
      <dsp:nvSpPr>
        <dsp:cNvPr id="0" name=""/>
        <dsp:cNvSpPr/>
      </dsp:nvSpPr>
      <dsp:spPr>
        <a:xfrm>
          <a:off x="0" y="0"/>
          <a:ext cx="4171784" cy="5271707"/>
        </a:xfrm>
        <a:prstGeom prst="triangle">
          <a:avLst/>
        </a:prstGeom>
        <a:solidFill>
          <a:schemeClr val="accent2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9158E-E0C3-46DE-A4FB-B99E9715FC70}">
      <dsp:nvSpPr>
        <dsp:cNvPr id="0" name=""/>
        <dsp:cNvSpPr/>
      </dsp:nvSpPr>
      <dsp:spPr>
        <a:xfrm>
          <a:off x="2085892" y="527685"/>
          <a:ext cx="2711659" cy="9369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b="1" kern="1200" dirty="0"/>
            <a:t>Goal</a:t>
          </a:r>
          <a:r>
            <a:rPr lang="nl-BE" sz="1200" kern="1200" dirty="0"/>
            <a:t>: streamline raw data processing (i.e., optimise the procedure to make it meaningful)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kern="1200" dirty="0"/>
            <a:t>... to facilitate data comparison</a:t>
          </a:r>
          <a:endParaRPr lang="en-US" sz="1200" kern="1200" dirty="0"/>
        </a:p>
      </dsp:txBody>
      <dsp:txXfrm>
        <a:off x="2131631" y="573424"/>
        <a:ext cx="2620181" cy="845485"/>
      </dsp:txXfrm>
    </dsp:sp>
    <dsp:sp modelId="{D0D8CFC9-3183-4BA8-964A-7333C8F32557}">
      <dsp:nvSpPr>
        <dsp:cNvPr id="0" name=""/>
        <dsp:cNvSpPr/>
      </dsp:nvSpPr>
      <dsp:spPr>
        <a:xfrm>
          <a:off x="2085892" y="1581769"/>
          <a:ext cx="2711659" cy="9369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kern="1200" dirty="0"/>
            <a:t>Minimal needs from </a:t>
          </a:r>
          <a:r>
            <a:rPr lang="nl-BE" sz="1200" b="1" kern="1200" dirty="0"/>
            <a:t>observatory level </a:t>
          </a:r>
          <a:r>
            <a:rPr lang="nl-BE" sz="1200" kern="1200" dirty="0"/>
            <a:t>(e.g. for seismic: Count? Labeled? Location? Magnitude?)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i="1" kern="1200" dirty="0"/>
            <a:t>** discussion afternoon **</a:t>
          </a:r>
          <a:endParaRPr lang="en-US" sz="1200" i="1" kern="1200" dirty="0"/>
        </a:p>
      </dsp:txBody>
      <dsp:txXfrm>
        <a:off x="2131631" y="1627508"/>
        <a:ext cx="2620181" cy="845485"/>
      </dsp:txXfrm>
    </dsp:sp>
    <dsp:sp modelId="{510B1C8C-6AF4-41B5-AFB3-7463EBFE8F25}">
      <dsp:nvSpPr>
        <dsp:cNvPr id="0" name=""/>
        <dsp:cNvSpPr/>
      </dsp:nvSpPr>
      <dsp:spPr>
        <a:xfrm>
          <a:off x="2085892" y="2635853"/>
          <a:ext cx="2711659" cy="9369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kern="1200" dirty="0"/>
            <a:t>For further analysis: </a:t>
          </a:r>
          <a:r>
            <a:rPr lang="nl-BE" sz="1200" b="1" kern="1200" dirty="0"/>
            <a:t>pre-processing</a:t>
          </a:r>
          <a:r>
            <a:rPr lang="nl-BE" sz="1200" kern="1200" dirty="0"/>
            <a:t> &amp; </a:t>
          </a:r>
          <a:r>
            <a:rPr lang="nl-BE" sz="1200" b="1" kern="1200" dirty="0"/>
            <a:t>archiving this data</a:t>
          </a:r>
          <a:r>
            <a:rPr lang="nl-BE" sz="1200" kern="1200" dirty="0"/>
            <a:t>: efficient and standardised, in a meaningful way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i="1" kern="1200" dirty="0"/>
            <a:t>** discussion afternoon **</a:t>
          </a:r>
          <a:endParaRPr lang="en-US" sz="1200" i="1" kern="1200" dirty="0"/>
        </a:p>
      </dsp:txBody>
      <dsp:txXfrm>
        <a:off x="2131631" y="2681592"/>
        <a:ext cx="2620181" cy="845485"/>
      </dsp:txXfrm>
    </dsp:sp>
    <dsp:sp modelId="{B0755978-8FFC-4E13-AD5A-695EE7D93786}">
      <dsp:nvSpPr>
        <dsp:cNvPr id="0" name=""/>
        <dsp:cNvSpPr/>
      </dsp:nvSpPr>
      <dsp:spPr>
        <a:xfrm>
          <a:off x="2085892" y="3689937"/>
          <a:ext cx="2711659" cy="936963"/>
        </a:xfrm>
        <a:prstGeom prst="roundRect">
          <a:avLst/>
        </a:prstGeom>
        <a:solidFill>
          <a:schemeClr val="accent2">
            <a:lumMod val="60000"/>
            <a:lumOff val="40000"/>
            <a:alpha val="90000"/>
          </a:schemeClr>
        </a:solidFill>
        <a:ln w="19050" cap="flat" cmpd="sng" algn="ctr">
          <a:solidFill>
            <a:schemeClr val="accent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1200" b="1" kern="1200" dirty="0"/>
            <a:t>&amp; then, what do we do with these standardised, consisent, continuous data sets? </a:t>
          </a:r>
          <a:endParaRPr lang="en-US" sz="1200" b="1" kern="1200" dirty="0"/>
        </a:p>
      </dsp:txBody>
      <dsp:txXfrm>
        <a:off x="2131631" y="3735676"/>
        <a:ext cx="2620181" cy="8454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5DCF9-A1F2-43D6-ADE7-0DD4B8F9A77A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E2328E-DBC0-4F09-A92A-698BE85F45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272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2958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EDF57-8A87-9538-879F-9584DB013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C4C2C5-91E6-4F4B-9934-7832A09E15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8C13ED-61BF-DA4E-B021-00A2FA2550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BAD60A-3602-1503-D983-B547C0F8FF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14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4CE6C-1B81-48B0-3AB9-9F3CC48D4D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9CC874-3995-3A2B-5FF4-F180BA5655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296876-F314-F405-6FFA-5471794999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4992E6-810F-4B73-B7E2-30D2D4B36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352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EBCF5-B0F9-C141-C83D-5468DDB4EF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F71FC8-C112-5877-2AEC-8AD01C30F9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6626F5-AE12-0CCB-5988-F19951C9F2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ED5274-1C89-2170-2A8B-12F6EDF638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228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06C61-815D-CF95-99C8-382B55EAD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498EA4-6832-4CEF-7742-657A1897A2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46C6AE-A39F-DE83-8611-23C04B360E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FD0EC8-CF4D-19B4-D852-A1CB60FD90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449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E40BF-BC00-5F85-FE1D-CE51BF43E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124C34-3ADD-1FDF-1E56-8BEC062835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8A183B-BA45-06B6-FF8F-576EDF9780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7C0A38-FBEA-0090-A31F-B3AFF8E5BA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035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681BA-9D52-FC8B-37B8-4223C7753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C55F87-4FDA-F861-9600-EA889DB97F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05C337-6F1D-7CA3-FE87-7CE929A935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593ED1-9FDB-8A7A-07AF-E76464FF4D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148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CB382E-D03C-F9D7-06DE-10114FD56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9ECEF3-C9E2-BDAD-615B-B18A415606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1F046C-9256-07E2-1FBF-6C18A55FBD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D2D761-6ABE-F2B3-21DC-41E868586E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8069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68724-902C-E66E-45A6-B92DEF93B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0BA525-0A13-72C5-4BB3-09B13F472A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FC42A5-2A9C-B211-0291-790A44E2BF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1435E0-F0C3-2991-223E-F77F26BF5F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76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6CABE-E17C-EFAB-783E-92F64852E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2229A4-F7CE-0D92-A7C6-70F3F230E1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2F0670-AFE5-CCFF-B097-D639C8010B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728AAD-BA05-5C1C-D8A5-D611767BCD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337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484773-C7D4-56B6-FF70-80CE8D366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BA3028-A9B2-8089-2650-3AA547F0AB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3BE5E2-26FE-8C52-28CE-63FF442489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D6D435-07D1-C6A3-7974-1F47D71D86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3519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00F5D8-9CC4-EF80-0BDA-60903682E2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11CE08-AF22-8D81-369E-B6F9DA5C0C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FD900B-D387-626D-7EF4-94A58E1516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E39F48-D358-52F9-244B-B7A13DA8E0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3900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55D36-B371-D643-3476-B3F23597F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B59FBA-9FBC-4DA1-C40A-B6CDF63D4D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916128-E6D9-DAA9-F8D4-49C2F5F9C1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9F33F1-A758-C5E2-9FFD-F59B573F3E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2342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6A4414-D12E-7838-48B2-02E49AB7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B17E92-7D6C-4C64-3242-409BB0463B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362C42-75A4-F6F8-A9A6-0D266A70A3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CB617F-F294-9763-2517-895347F404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669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75E41-1B31-6763-B5C5-EFC8107EEC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1D85F0-10D9-03BC-BC47-F8F6EC6F19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49F97C-8B2B-4DC9-23D9-F5E08AF6CD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6A5002-5FAB-F072-A1B8-70C2D125BB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8352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8219CA-45E0-A014-C8F1-1D442E49E3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DE7A3F-0B6E-A8D2-8270-A984ECB199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A2798D-024D-64AD-4033-50CD06F488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A4EB6A-9ADD-2040-74D7-F0DB4D21E8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1836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23AF9-6B33-5C35-6947-7A9777F21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AA8981-78B0-DE66-D6F5-2DA2CBFD34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B7AA56-A407-E879-1615-FBCF9CE90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Eruption covered = 20 points in 1 month before until 1 month after eruption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CA0FE-44B2-01B3-A858-BD3CBCE3C5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D42724-07A2-4007-8235-A4FF18714E6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6552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03101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D8DE24-9BEA-D72B-286C-BBA4B636AB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844589-1FAB-27C8-3B80-F187B30299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8B4A7A-3FEC-4227-43B4-D591E830D0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110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311240-A9D1-7884-D7A0-A244DC7FD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BC5119-7435-5A7B-2B34-0D99B28EA3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A484E3-0B10-B2E2-3C84-4B9488788E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8062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B01FD-DB34-0F78-2AB6-CF8527E67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D0A2CE-9168-96D4-BFA6-D1FB60B995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CC868A-7CBC-ADC8-125B-EB6FAAA881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5002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457A3-1644-53BB-A79B-A41CC132D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520AF2-9A7E-EE37-FE2F-9EFB0ADB52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B6700D-BB96-1CE3-B449-5ACB45FABC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2674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1F2375-E1D0-F5EA-937E-AAF7963D2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50C094-F7D7-7146-F7B8-EC51D5DA5F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0B19D4-6E08-BD64-4147-D945A109B4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0947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D14B3E-C3DF-4A3A-3B11-FCB6016F8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7A0EF9-E33F-B663-15B0-382B58632F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DC56D9-A04A-5871-9DED-79BE2C88A6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1773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AB372-10B6-E1BD-A592-2C7F14779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412CCD-D939-AC42-3614-16B6CB11AA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85A2D1-4FAB-0F30-951E-A57B8915CC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7740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A6DD7-6826-E586-7877-DC3F0FAE8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379908-6F1B-B5F9-83FA-84575B2D0F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FEE9EC-571B-404D-62EE-C3120CB698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6375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ACFC7-0C6D-4ADE-E158-E08509304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5766D7-0321-8A9E-3475-A16840CE32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8BAE70-B8BD-AB9A-1D13-AA0B19A370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2240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7FE71-F234-4837-FF24-194FAD240D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27D05E-EF6E-7E89-8241-E145DF3AC2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2330CF-71FF-956B-A86C-88E7850AD3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64621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D5BAE-FB1D-CE87-E786-98889572E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3E04D9-AA5D-9B27-CE8E-2DBA82179F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998977-9AF9-DACF-2F4F-435726F00B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6687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764BA6-1B46-A237-1F9F-C226EFA76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97247C-78F0-BAA6-44A3-1827C50F1D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BD5D1A-45B9-305F-B967-0732C90DB9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90089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7C241-3D84-B4F9-CF10-F97F7E8E7C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241386-8B12-9E8F-B330-21D55C2F87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38AA07-6B4F-D285-AB7F-2585C91B20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94298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9C57C-A02C-410B-5C6B-DBA19B4F8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4BBDDC-E5D2-5453-4BDD-BF0692F032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4F0FB0-58DA-7E97-8ECC-F711014D84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47387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B19B0-07F9-33D1-B94E-76DFDC36D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E86995-26C3-2C9C-F369-3C71873738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6806CA-2A47-FD71-5DFB-01FB9D2916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68 day data window</a:t>
            </a:r>
          </a:p>
          <a:p>
            <a:r>
              <a:rPr lang="nl-BE" dirty="0"/>
              <a:t>86 day forecasting window</a:t>
            </a:r>
          </a:p>
          <a:p>
            <a:r>
              <a:rPr lang="nl-BE" dirty="0"/>
              <a:t>(best)</a:t>
            </a:r>
          </a:p>
          <a:p>
            <a:r>
              <a:rPr lang="nl-BE" dirty="0"/>
              <a:t>Average MCC = 0.7</a:t>
            </a:r>
            <a:endParaRPr lang="en-US" dirty="0"/>
          </a:p>
          <a:p>
            <a:endParaRPr lang="nl-BE" b="1" dirty="0"/>
          </a:p>
          <a:p>
            <a:endParaRPr lang="nl-BE" b="1" dirty="0"/>
          </a:p>
          <a:p>
            <a:endParaRPr lang="nl-BE" b="1" dirty="0"/>
          </a:p>
          <a:p>
            <a:endParaRPr lang="nl-BE" b="1" dirty="0"/>
          </a:p>
          <a:p>
            <a:r>
              <a:rPr lang="nl-BE" b="1" dirty="0"/>
              <a:t>EXPLAIN X AND Y AXIS</a:t>
            </a:r>
          </a:p>
          <a:p>
            <a:endParaRPr lang="nl-BE" dirty="0"/>
          </a:p>
          <a:p>
            <a:r>
              <a:rPr lang="nl-BE" dirty="0"/>
              <a:t>Features that have high importance; vary !! Entropy, length, maximum, zero crossings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827887-0EB9-02A9-0A12-F0290CED6B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417603-F0CA-44AB-9C8B-48694FF92BC4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83489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60946-F30D-60E4-B3B5-0EFA856CA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E91E9E-D67D-34B3-8717-B190A4523C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3E360E-BFA8-0EFC-6492-E249B0BD12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98138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6C924-CC60-8A36-2062-3A4DCDC13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C7498B-F355-5F1D-2B43-3AA69AD868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2734CD-D636-9899-2553-8D8CD054CC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8566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DB91BD-3124-E222-FAD6-CB66B140ED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023BE4-370C-29B2-DBBC-8F8245762D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896875-90C8-68FB-778D-06D70605F3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53382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FD494-4C1F-8498-D464-36B516BA2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44EEF2-9D60-51B1-DBFF-19DF3ACE2C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D11781-F77B-4750-7969-2B59193D65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9369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2EB0B-9641-C11A-A093-E894A93C5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ED5007-E610-9B96-2A67-7AE900823B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2BA0E9-3FAD-4107-07D1-1152BD9FCF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800"/>
              </a:spcAft>
            </a:pPr>
            <a:endParaRPr lang="nl-BE" sz="1200" b="1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185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E8304-B4AE-B0F3-0E41-87A38A7386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87883B-A890-C5AA-56E7-218FF4B7F2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89B46-83D7-8CAE-7C80-48E6DE295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CD5C8-2193-5BC1-AAA8-53779CA4C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7DB12-8FC3-6AC8-F876-8DFF5A0E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71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5D04B-C80A-7D0C-6BFA-90A5B8562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6CB59-7B96-D547-200A-77A80E797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381755-643F-8015-0511-24719F224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910B1B-4A0E-6976-C72B-D9F53B678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3FB5CC-8E46-250E-D4B5-FDD60CB52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32D83-82E2-0FD6-EC10-42A0FF58A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1C41A-4796-CAC7-6A58-EEB555297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0CC90-9638-328F-3CA5-30FD1C3EE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8588B-9476-1377-6CCC-2FFD8E65A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9AC28-1B49-D85A-640F-BD642A4AE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525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55F8A-08CB-4416-FC2A-5851B45F3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71846-33AE-48E1-8043-C543BC0B75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42FCB2-82E2-1983-6914-DF8312936D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DA4E6B-174C-F203-1E28-10F13D51B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400BB-C843-4F21-8924-57DB2543E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1F6C20-C8F7-3D8D-0ED5-0A9BDBCBB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64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9F932-3A1D-0D81-D900-FF5B9F4F1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1370E1-906D-2E57-DA94-B534D0BB44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AB6DAF-5BBA-A480-00A8-0874D5DA24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C8711B-C786-F7CC-7294-FBD02517B6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7751F1-E2C2-9768-D76D-27772F3783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F4DD0E-0C3B-8D21-EAAB-0209AEBB5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E830AB-DA8B-36D8-332A-B4E866283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623B25-BF8C-D5F5-75C7-4A95E27CB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8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200F1-BEA5-E6FA-A1A8-C4C1DAD2B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25DE87-1C89-B89A-3381-FC634FED8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25A563-1913-194C-4A57-B3FCA4673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7199CB-D711-E0F4-714B-35C62C9EA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034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9ADB67-8BD9-5533-7310-888AA1A23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C51423-BDDC-DCF7-B127-8C5E75314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A387FF-EB99-519D-69B4-2AE65C98D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587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EAE9B-4B8C-54AD-D7B8-C5799F403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126AB-9662-1EAE-575C-C95C81A279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327898-B981-F526-25AC-D074EB1B45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931632-7C62-0711-012D-68DFE798E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03F50A-347D-A7A8-C74C-CA5B28157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39EA2C-5CBA-430B-F2A8-85BF97CDF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399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0DCE4-0BB2-7C3F-7956-DBFD31DDD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FCDFA0-C440-5439-D046-3C9085632F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197FDB-65F0-2C73-3849-C6F28C38BA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7FE3EF-F98C-2F12-1F15-93201D4E7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83F6A5-4F5F-C5E4-97B8-CB42E6D4E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0E97B5-40AA-571D-8ED6-89BEE4882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460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7C01E-9591-A4E3-47AD-888BD6C2D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F9B92E-F452-7475-4185-63B2295F03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40F403-4121-4C4B-6BB9-9132B4F42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03508B-E016-E7F5-AA53-0F12844EF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B0FD7-6247-53C9-28FC-A2DC8912B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861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93ADA2-3512-CC0E-13F6-26513AC786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F37460-6A6F-86EF-6C6D-ECC9549093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709772-493A-E20D-F8E0-F76F67348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8B5117-B2BF-78D2-320F-0EDA342C9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C3A711-35FE-A917-E0F1-4A444184A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195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0B3CD5-13F4-79FF-8CA1-72F6C471A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1019C4-844D-8885-D368-30A36F6705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396814-219B-78E7-0771-3608BDBBFC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73EC67-45EE-4568-A35E-D342A8B860D7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D3EDD-1E8E-1194-8EF1-8FA46154F2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EFEB8C-9593-B706-938C-A2F0768EF5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DF6B5A-085D-4931-9A8F-5622548A8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425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12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8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25.png"/><Relationship Id="rId4" Type="http://schemas.openxmlformats.org/officeDocument/2006/relationships/image" Target="../media/image1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microsoft.com/office/2007/relationships/hdphoto" Target="../media/hdphoto6.wdp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37.jpeg"/><Relationship Id="rId4" Type="http://schemas.openxmlformats.org/officeDocument/2006/relationships/image" Target="../media/image4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1.png"/><Relationship Id="rId5" Type="http://schemas.openxmlformats.org/officeDocument/2006/relationships/image" Target="../media/image44.svg"/><Relationship Id="rId10" Type="http://schemas.openxmlformats.org/officeDocument/2006/relationships/image" Target="../media/image50.png"/><Relationship Id="rId4" Type="http://schemas.openxmlformats.org/officeDocument/2006/relationships/image" Target="../media/image43.png"/><Relationship Id="rId9" Type="http://schemas.openxmlformats.org/officeDocument/2006/relationships/image" Target="../media/image49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10" Type="http://schemas.openxmlformats.org/officeDocument/2006/relationships/image" Target="../media/image53.svg"/><Relationship Id="rId4" Type="http://schemas.openxmlformats.org/officeDocument/2006/relationships/image" Target="../media/image43.png"/><Relationship Id="rId9" Type="http://schemas.openxmlformats.org/officeDocument/2006/relationships/image" Target="../media/image52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svg"/><Relationship Id="rId11" Type="http://schemas.openxmlformats.org/officeDocument/2006/relationships/image" Target="../media/image54.png"/><Relationship Id="rId5" Type="http://schemas.openxmlformats.org/officeDocument/2006/relationships/image" Target="../media/image43.png"/><Relationship Id="rId10" Type="http://schemas.openxmlformats.org/officeDocument/2006/relationships/image" Target="../media/image53.svg"/><Relationship Id="rId4" Type="http://schemas.openxmlformats.org/officeDocument/2006/relationships/image" Target="../media/image40.png"/><Relationship Id="rId9" Type="http://schemas.openxmlformats.org/officeDocument/2006/relationships/image" Target="../media/image52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12" Type="http://schemas.microsoft.com/office/2007/relationships/hdphoto" Target="../media/hdphoto5.wdp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svg"/><Relationship Id="rId11" Type="http://schemas.openxmlformats.org/officeDocument/2006/relationships/image" Target="../media/image36.png"/><Relationship Id="rId5" Type="http://schemas.openxmlformats.org/officeDocument/2006/relationships/image" Target="../media/image43.png"/><Relationship Id="rId10" Type="http://schemas.openxmlformats.org/officeDocument/2006/relationships/image" Target="../media/image53.svg"/><Relationship Id="rId4" Type="http://schemas.openxmlformats.org/officeDocument/2006/relationships/image" Target="../media/image40.png"/><Relationship Id="rId9" Type="http://schemas.openxmlformats.org/officeDocument/2006/relationships/image" Target="../media/image52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13" Type="http://schemas.openxmlformats.org/officeDocument/2006/relationships/image" Target="../media/image53.sv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svg"/><Relationship Id="rId11" Type="http://schemas.microsoft.com/office/2007/relationships/hdphoto" Target="../media/hdphoto5.wdp"/><Relationship Id="rId5" Type="http://schemas.openxmlformats.org/officeDocument/2006/relationships/image" Target="../media/image43.png"/><Relationship Id="rId10" Type="http://schemas.openxmlformats.org/officeDocument/2006/relationships/image" Target="../media/image36.png"/><Relationship Id="rId4" Type="http://schemas.openxmlformats.org/officeDocument/2006/relationships/image" Target="../media/image40.png"/><Relationship Id="rId9" Type="http://schemas.openxmlformats.org/officeDocument/2006/relationships/image" Target="../media/image55.png"/><Relationship Id="rId14" Type="http://schemas.openxmlformats.org/officeDocument/2006/relationships/image" Target="../media/image56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slides/_rels/slide6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12" Type="http://schemas.microsoft.com/office/2007/relationships/hdphoto" Target="../media/hdphoto5.wdp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36.png"/><Relationship Id="rId5" Type="http://schemas.openxmlformats.org/officeDocument/2006/relationships/image" Target="../media/image44.svg"/><Relationship Id="rId15" Type="http://schemas.openxmlformats.org/officeDocument/2006/relationships/image" Target="../media/image37.jpeg"/><Relationship Id="rId10" Type="http://schemas.openxmlformats.org/officeDocument/2006/relationships/image" Target="../media/image42.png"/><Relationship Id="rId4" Type="http://schemas.openxmlformats.org/officeDocument/2006/relationships/image" Target="../media/image43.png"/><Relationship Id="rId9" Type="http://schemas.openxmlformats.org/officeDocument/2006/relationships/image" Target="../media/image56.png"/><Relationship Id="rId14" Type="http://schemas.openxmlformats.org/officeDocument/2006/relationships/image" Target="../media/image59.sv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9.svg"/><Relationship Id="rId3" Type="http://schemas.openxmlformats.org/officeDocument/2006/relationships/image" Target="../media/image40.png"/><Relationship Id="rId7" Type="http://schemas.openxmlformats.org/officeDocument/2006/relationships/image" Target="../media/image46.svg"/><Relationship Id="rId12" Type="http://schemas.openxmlformats.org/officeDocument/2006/relationships/image" Target="../media/image5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microsoft.com/office/2007/relationships/hdphoto" Target="../media/hdphoto5.wdp"/><Relationship Id="rId5" Type="http://schemas.openxmlformats.org/officeDocument/2006/relationships/image" Target="../media/image44.svg"/><Relationship Id="rId15" Type="http://schemas.openxmlformats.org/officeDocument/2006/relationships/image" Target="../media/image56.png"/><Relationship Id="rId10" Type="http://schemas.openxmlformats.org/officeDocument/2006/relationships/image" Target="../media/image36.png"/><Relationship Id="rId4" Type="http://schemas.openxmlformats.org/officeDocument/2006/relationships/image" Target="../media/image43.png"/><Relationship Id="rId9" Type="http://schemas.openxmlformats.org/officeDocument/2006/relationships/image" Target="../media/image42.png"/><Relationship Id="rId14" Type="http://schemas.openxmlformats.org/officeDocument/2006/relationships/image" Target="../media/image37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42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42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7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63.pn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22.svg"/><Relationship Id="rId9" Type="http://schemas.openxmlformats.org/officeDocument/2006/relationships/image" Target="../media/image60.png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8869916-DC61-161C-CE53-0C71FDB36B90}"/>
              </a:ext>
            </a:extLst>
          </p:cNvPr>
          <p:cNvSpPr/>
          <p:nvPr/>
        </p:nvSpPr>
        <p:spPr>
          <a:xfrm>
            <a:off x="0" y="2162620"/>
            <a:ext cx="12192000" cy="2313685"/>
          </a:xfrm>
          <a:prstGeom prst="rect">
            <a:avLst/>
          </a:prstGeom>
          <a:solidFill>
            <a:srgbClr val="D4D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118B8B-2593-99BC-B00C-72F0B78BA7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22670" y="1965325"/>
            <a:ext cx="7146660" cy="23876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686C32"/>
                </a:solidFill>
              </a:rPr>
              <a:t>Using </a:t>
            </a:r>
            <a:r>
              <a:rPr lang="en-US" sz="4000" b="1" dirty="0" err="1">
                <a:solidFill>
                  <a:srgbClr val="686C32"/>
                </a:solidFill>
              </a:rPr>
              <a:t>WOVOdat</a:t>
            </a:r>
            <a:r>
              <a:rPr lang="en-US" sz="4000" b="1" dirty="0">
                <a:solidFill>
                  <a:srgbClr val="686C32"/>
                </a:solidFill>
              </a:rPr>
              <a:t>…</a:t>
            </a:r>
            <a:br>
              <a:rPr lang="en-US" sz="4000" b="1" dirty="0">
                <a:solidFill>
                  <a:srgbClr val="686C32"/>
                </a:solidFill>
              </a:rPr>
            </a:br>
            <a:br>
              <a:rPr lang="en-US" sz="1600" b="1" dirty="0"/>
            </a:br>
            <a:r>
              <a:rPr lang="en-US" sz="4000" b="1" i="1" dirty="0"/>
              <a:t>What's in there</a:t>
            </a:r>
            <a:r>
              <a:rPr lang="en-US" sz="4000" dirty="0"/>
              <a:t> &amp; </a:t>
            </a:r>
            <a:r>
              <a:rPr lang="en-US" sz="4000" b="1" i="1" dirty="0"/>
              <a:t>how can we use it</a:t>
            </a:r>
            <a:r>
              <a:rPr lang="en-US" sz="4000" b="1" dirty="0"/>
              <a:t> </a:t>
            </a:r>
            <a:br>
              <a:rPr lang="en-US" sz="4000" b="1" dirty="0"/>
            </a:br>
            <a:r>
              <a:rPr lang="en-US" sz="4000" dirty="0"/>
              <a:t>for eruption onset forecasting? </a:t>
            </a:r>
            <a:br>
              <a:rPr lang="en-US" sz="4000" dirty="0"/>
            </a:br>
            <a:br>
              <a:rPr lang="en-US" sz="700" dirty="0"/>
            </a:br>
            <a:r>
              <a:rPr lang="en-US" sz="2200" i="1" dirty="0"/>
              <a:t>An example on </a:t>
            </a:r>
            <a:r>
              <a:rPr lang="en-US" sz="2200" i="1" dirty="0" err="1"/>
              <a:t>Miyakejima</a:t>
            </a:r>
            <a:r>
              <a:rPr lang="en-US" sz="2200" i="1" dirty="0"/>
              <a:t> volcano, Japan</a:t>
            </a:r>
            <a:endParaRPr lang="en-US" sz="4000" i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E2CBDB-E99D-C078-6857-7F4D4EE443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30089" y="4695380"/>
            <a:ext cx="9144000" cy="1179513"/>
          </a:xfrm>
        </p:spPr>
        <p:txBody>
          <a:bodyPr>
            <a:normAutofit/>
          </a:bodyPr>
          <a:lstStyle/>
          <a:p>
            <a:r>
              <a:rPr lang="nl-BE" sz="1100" b="1" dirty="0"/>
              <a:t>Presented by Julie De Groote</a:t>
            </a:r>
          </a:p>
          <a:p>
            <a:r>
              <a:rPr lang="nl-BE" sz="1100" i="1" dirty="0"/>
              <a:t>(PhD student, supervised by Prof. Susanna Jenkins &amp; Prof. Benoit Taisne)</a:t>
            </a:r>
          </a:p>
          <a:p>
            <a:endParaRPr lang="nl-BE" sz="1100" dirty="0"/>
          </a:p>
          <a:p>
            <a:r>
              <a:rPr lang="nl-BE" sz="1100" i="1" dirty="0"/>
              <a:t>NRFI Workshop, November 2025</a:t>
            </a:r>
            <a:endParaRPr lang="en-US" sz="1100" i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24FE800-D777-9B15-A1A7-5544456B29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49843" y="240159"/>
            <a:ext cx="3032839" cy="17313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26" name="Picture 2" descr="Thinking Face With Question Mark Emoji">
            <a:extLst>
              <a:ext uri="{FF2B5EF4-FFF2-40B4-BE49-F238E27FC236}">
                <a16:creationId xmlns:a16="http://schemas.microsoft.com/office/drawing/2014/main" id="{EFBB23C2-F863-613B-3D27-40D31C6A9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997" y="222695"/>
            <a:ext cx="161925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rrow Generic black fill icon">
            <a:extLst>
              <a:ext uri="{FF2B5EF4-FFF2-40B4-BE49-F238E27FC236}">
                <a16:creationId xmlns:a16="http://schemas.microsoft.com/office/drawing/2014/main" id="{02ECE208-38C2-A2C7-5DAE-D40CB0445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607" y="509717"/>
            <a:ext cx="1043142" cy="104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ata Overload Rubber Stamp Seal Vector 24487109 Vector Art at Vecteezy">
            <a:extLst>
              <a:ext uri="{FF2B5EF4-FFF2-40B4-BE49-F238E27FC236}">
                <a16:creationId xmlns:a16="http://schemas.microsoft.com/office/drawing/2014/main" id="{B6902DFF-0C88-5761-11BE-3C4FE3DC2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3195" r="98722">
                        <a14:foregroundMark x1="7540" y1="46224" x2="92396" y2="24184"/>
                        <a14:foregroundMark x1="96676" y1="42493" x2="97572" y2="46327"/>
                        <a14:foregroundMark x1="92396" y1="24184" x2="96247" y2="40659"/>
                        <a14:foregroundMark x1="19089" y1="82428" x2="18640" y2="82635"/>
                        <a14:foregroundMark x1="83670" y1="52722" x2="43120" y2="71374"/>
                        <a14:foregroundMark x1="97572" y1="46327" x2="88167" y2="50653"/>
                        <a14:foregroundMark x1="12638" y1="80311" x2="3195" y2="66429"/>
                        <a14:foregroundMark x1="3195" y1="66429" x2="9329" y2="46224"/>
                        <a14:foregroundMark x1="54058" y1="67347" x2="23898" y2="74388"/>
                        <a14:foregroundMark x1="23898" y1="74388" x2="43450" y2="35510"/>
                        <a14:foregroundMark x1="43450" y1="35510" x2="76677" y2="25102"/>
                        <a14:foregroundMark x1="93303" y1="45727" x2="98722" y2="52449"/>
                        <a14:foregroundMark x1="76677" y1="25102" x2="92283" y2="44461"/>
                        <a14:foregroundMark x1="98722" y1="52449" x2="77855" y2="60543"/>
                        <a14:backgroundMark x1="12013" y1="83571" x2="75974" y2="61224"/>
                        <a14:backgroundMark x1="75974" y1="61224" x2="98211" y2="39898"/>
                        <a14:backgroundMark x1="17572" y1="85816" x2="15016" y2="80918"/>
                        <a14:backgroundMark x1="18594" y1="82551" x2="9457" y2="89082"/>
                        <a14:backgroundMark x1="20128" y1="85816" x2="11502" y2="80918"/>
                        <a14:backgroundMark x1="4409" y1="65510" x2="4920" y2="615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351" y="0"/>
            <a:ext cx="1803646" cy="112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Navigation - Free technology icons">
            <a:extLst>
              <a:ext uri="{FF2B5EF4-FFF2-40B4-BE49-F238E27FC236}">
                <a16:creationId xmlns:a16="http://schemas.microsoft.com/office/drawing/2014/main" id="{1C687DB2-C197-CBF2-0456-C5E1764CB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834" y="2880360"/>
            <a:ext cx="643988" cy="64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WOVOdat in PHIVOLCS">
            <a:extLst>
              <a:ext uri="{FF2B5EF4-FFF2-40B4-BE49-F238E27FC236}">
                <a16:creationId xmlns:a16="http://schemas.microsoft.com/office/drawing/2014/main" id="{6808A61F-D0F3-53AB-F363-51B676BBF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62" y="104934"/>
            <a:ext cx="1694072" cy="1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89A16E4-7777-2970-2FF8-198D60EAF52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285524" y="6361608"/>
            <a:ext cx="762334" cy="4366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546D4C9-5521-8476-6249-C89D8855DBC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46314" y="6415809"/>
            <a:ext cx="1055550" cy="4366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79E5066-8F88-C88A-EE44-6D36F4411F1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00320" y="6575269"/>
            <a:ext cx="762334" cy="18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574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0262B-C633-D836-FFD6-CC7A8AD43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50F16340-ED38-DB61-479A-C322819E7A1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6DC75A0-5FF9-137F-4287-FF54EB210E4E}"/>
              </a:ext>
            </a:extLst>
          </p:cNvPr>
          <p:cNvSpPr txBox="1"/>
          <p:nvPr/>
        </p:nvSpPr>
        <p:spPr>
          <a:xfrm>
            <a:off x="91440" y="144306"/>
            <a:ext cx="46141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/>
              <a:t>But first, let’s put things into perspective...</a:t>
            </a:r>
          </a:p>
          <a:p>
            <a:endParaRPr lang="nl-BE" b="1" dirty="0"/>
          </a:p>
          <a:p>
            <a:r>
              <a:rPr lang="nl-BE" b="1" dirty="0"/>
              <a:t>... a short recap!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8146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3160D-92A1-5948-5AD5-F2C129E4C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04E61CBB-3976-A061-2696-B9F36C691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CB04FF44-E577-E982-B6CA-8857E0027B99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C93EAC9-556B-2D7C-0A51-BD66679D597E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CA1F278-04E1-53A7-F8B9-9C0EC86934D5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05A9912-A398-F6F9-7DB4-D26B4CB184C5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0070C0">
              <a:alpha val="50196"/>
            </a:srgbClr>
          </a:solidFill>
          <a:ln w="57150">
            <a:solidFill>
              <a:srgbClr val="528FD8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7AC28A3-105A-2AB2-C528-166998DBDB42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A2A63EFB-A758-062A-92CB-A257119E193F}"/>
              </a:ext>
            </a:extLst>
          </p:cNvPr>
          <p:cNvSpPr/>
          <p:nvPr/>
        </p:nvSpPr>
        <p:spPr>
          <a:xfrm flipH="1">
            <a:off x="3010397" y="175083"/>
            <a:ext cx="510364" cy="2474161"/>
          </a:xfrm>
          <a:custGeom>
            <a:avLst/>
            <a:gdLst>
              <a:gd name="connsiteX0" fmla="*/ 0 w 510364"/>
              <a:gd name="connsiteY0" fmla="*/ 0 h 2474161"/>
              <a:gd name="connsiteX1" fmla="*/ 255182 w 510364"/>
              <a:gd name="connsiteY1" fmla="*/ 42529 h 2474161"/>
              <a:gd name="connsiteX2" fmla="*/ 255182 w 510364"/>
              <a:gd name="connsiteY2" fmla="*/ 607020 h 2474161"/>
              <a:gd name="connsiteX3" fmla="*/ 255182 w 510364"/>
              <a:gd name="connsiteY3" fmla="*/ 1194552 h 2474161"/>
              <a:gd name="connsiteX4" fmla="*/ 510364 w 510364"/>
              <a:gd name="connsiteY4" fmla="*/ 1237081 h 2474161"/>
              <a:gd name="connsiteX5" fmla="*/ 255182 w 510364"/>
              <a:gd name="connsiteY5" fmla="*/ 1279610 h 2474161"/>
              <a:gd name="connsiteX6" fmla="*/ 255182 w 510364"/>
              <a:gd name="connsiteY6" fmla="*/ 1844101 h 2474161"/>
              <a:gd name="connsiteX7" fmla="*/ 255182 w 510364"/>
              <a:gd name="connsiteY7" fmla="*/ 2431632 h 2474161"/>
              <a:gd name="connsiteX8" fmla="*/ 0 w 510364"/>
              <a:gd name="connsiteY8" fmla="*/ 2474161 h 2474161"/>
              <a:gd name="connsiteX9" fmla="*/ 0 w 510364"/>
              <a:gd name="connsiteY9" fmla="*/ 1880362 h 2474161"/>
              <a:gd name="connsiteX10" fmla="*/ 0 w 510364"/>
              <a:gd name="connsiteY10" fmla="*/ 1286564 h 2474161"/>
              <a:gd name="connsiteX11" fmla="*/ 0 w 510364"/>
              <a:gd name="connsiteY11" fmla="*/ 742248 h 2474161"/>
              <a:gd name="connsiteX12" fmla="*/ 0 w 510364"/>
              <a:gd name="connsiteY12" fmla="*/ 0 h 2474161"/>
              <a:gd name="connsiteX0" fmla="*/ 0 w 510364"/>
              <a:gd name="connsiteY0" fmla="*/ 0 h 2474161"/>
              <a:gd name="connsiteX1" fmla="*/ 255182 w 510364"/>
              <a:gd name="connsiteY1" fmla="*/ 42529 h 2474161"/>
              <a:gd name="connsiteX2" fmla="*/ 255182 w 510364"/>
              <a:gd name="connsiteY2" fmla="*/ 630061 h 2474161"/>
              <a:gd name="connsiteX3" fmla="*/ 255182 w 510364"/>
              <a:gd name="connsiteY3" fmla="*/ 1194552 h 2474161"/>
              <a:gd name="connsiteX4" fmla="*/ 510364 w 510364"/>
              <a:gd name="connsiteY4" fmla="*/ 1237081 h 2474161"/>
              <a:gd name="connsiteX5" fmla="*/ 255182 w 510364"/>
              <a:gd name="connsiteY5" fmla="*/ 1279610 h 2474161"/>
              <a:gd name="connsiteX6" fmla="*/ 255182 w 510364"/>
              <a:gd name="connsiteY6" fmla="*/ 1878661 h 2474161"/>
              <a:gd name="connsiteX7" fmla="*/ 255182 w 510364"/>
              <a:gd name="connsiteY7" fmla="*/ 2431632 h 2474161"/>
              <a:gd name="connsiteX8" fmla="*/ 0 w 510364"/>
              <a:gd name="connsiteY8" fmla="*/ 2474161 h 2474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0364" h="2474161" stroke="0" extrusionOk="0">
                <a:moveTo>
                  <a:pt x="0" y="0"/>
                </a:moveTo>
                <a:cubicBezTo>
                  <a:pt x="144353" y="1002"/>
                  <a:pt x="251131" y="17453"/>
                  <a:pt x="255182" y="42529"/>
                </a:cubicBezTo>
                <a:cubicBezTo>
                  <a:pt x="265972" y="242432"/>
                  <a:pt x="250381" y="415348"/>
                  <a:pt x="255182" y="607020"/>
                </a:cubicBezTo>
                <a:cubicBezTo>
                  <a:pt x="259983" y="798692"/>
                  <a:pt x="245271" y="985076"/>
                  <a:pt x="255182" y="1194552"/>
                </a:cubicBezTo>
                <a:cubicBezTo>
                  <a:pt x="257650" y="1198213"/>
                  <a:pt x="370011" y="1233009"/>
                  <a:pt x="510364" y="1237081"/>
                </a:cubicBezTo>
                <a:cubicBezTo>
                  <a:pt x="368292" y="1237650"/>
                  <a:pt x="251520" y="1252824"/>
                  <a:pt x="255182" y="1279610"/>
                </a:cubicBezTo>
                <a:cubicBezTo>
                  <a:pt x="268737" y="1552184"/>
                  <a:pt x="265521" y="1679938"/>
                  <a:pt x="255182" y="1844101"/>
                </a:cubicBezTo>
                <a:cubicBezTo>
                  <a:pt x="244843" y="2008264"/>
                  <a:pt x="241976" y="2252548"/>
                  <a:pt x="255182" y="2431632"/>
                </a:cubicBezTo>
                <a:cubicBezTo>
                  <a:pt x="256839" y="2451763"/>
                  <a:pt x="152543" y="2484632"/>
                  <a:pt x="0" y="2474161"/>
                </a:cubicBezTo>
                <a:cubicBezTo>
                  <a:pt x="23351" y="2236763"/>
                  <a:pt x="24735" y="2016333"/>
                  <a:pt x="0" y="1880362"/>
                </a:cubicBezTo>
                <a:cubicBezTo>
                  <a:pt x="-24735" y="1744391"/>
                  <a:pt x="21417" y="1573294"/>
                  <a:pt x="0" y="1286564"/>
                </a:cubicBezTo>
                <a:cubicBezTo>
                  <a:pt x="-21417" y="999834"/>
                  <a:pt x="25152" y="931152"/>
                  <a:pt x="0" y="742248"/>
                </a:cubicBezTo>
                <a:cubicBezTo>
                  <a:pt x="-25152" y="553344"/>
                  <a:pt x="27204" y="341578"/>
                  <a:pt x="0" y="0"/>
                </a:cubicBezTo>
                <a:close/>
              </a:path>
              <a:path w="510364" h="2474161" fill="none" extrusionOk="0">
                <a:moveTo>
                  <a:pt x="0" y="0"/>
                </a:moveTo>
                <a:cubicBezTo>
                  <a:pt x="136865" y="2085"/>
                  <a:pt x="255730" y="21282"/>
                  <a:pt x="255182" y="42529"/>
                </a:cubicBezTo>
                <a:cubicBezTo>
                  <a:pt x="269170" y="200145"/>
                  <a:pt x="230789" y="344994"/>
                  <a:pt x="255182" y="630061"/>
                </a:cubicBezTo>
                <a:cubicBezTo>
                  <a:pt x="279575" y="915128"/>
                  <a:pt x="261684" y="952530"/>
                  <a:pt x="255182" y="1194552"/>
                </a:cubicBezTo>
                <a:cubicBezTo>
                  <a:pt x="265121" y="1197950"/>
                  <a:pt x="364634" y="1220160"/>
                  <a:pt x="510364" y="1237081"/>
                </a:cubicBezTo>
                <a:cubicBezTo>
                  <a:pt x="372291" y="1240282"/>
                  <a:pt x="251504" y="1257418"/>
                  <a:pt x="255182" y="1279610"/>
                </a:cubicBezTo>
                <a:cubicBezTo>
                  <a:pt x="269155" y="1404639"/>
                  <a:pt x="230860" y="1701493"/>
                  <a:pt x="255182" y="1878661"/>
                </a:cubicBezTo>
                <a:cubicBezTo>
                  <a:pt x="279504" y="2055829"/>
                  <a:pt x="244359" y="2203253"/>
                  <a:pt x="255182" y="2431632"/>
                </a:cubicBezTo>
                <a:cubicBezTo>
                  <a:pt x="268387" y="2464319"/>
                  <a:pt x="153366" y="2479978"/>
                  <a:pt x="0" y="2474161"/>
                </a:cubicBezTo>
              </a:path>
              <a:path w="510364" h="2474161" fill="none" stroke="0" extrusionOk="0">
                <a:moveTo>
                  <a:pt x="0" y="0"/>
                </a:moveTo>
                <a:cubicBezTo>
                  <a:pt x="143500" y="-1712"/>
                  <a:pt x="257673" y="22431"/>
                  <a:pt x="255182" y="42529"/>
                </a:cubicBezTo>
                <a:cubicBezTo>
                  <a:pt x="278572" y="174372"/>
                  <a:pt x="244091" y="343924"/>
                  <a:pt x="255182" y="583980"/>
                </a:cubicBezTo>
                <a:cubicBezTo>
                  <a:pt x="266273" y="824036"/>
                  <a:pt x="281860" y="982847"/>
                  <a:pt x="255182" y="1194552"/>
                </a:cubicBezTo>
                <a:cubicBezTo>
                  <a:pt x="258589" y="1203368"/>
                  <a:pt x="374038" y="1252636"/>
                  <a:pt x="510364" y="1237081"/>
                </a:cubicBezTo>
                <a:cubicBezTo>
                  <a:pt x="368677" y="1236295"/>
                  <a:pt x="251342" y="1252272"/>
                  <a:pt x="255182" y="1279610"/>
                </a:cubicBezTo>
                <a:cubicBezTo>
                  <a:pt x="272852" y="1403932"/>
                  <a:pt x="230863" y="1700840"/>
                  <a:pt x="255182" y="1867141"/>
                </a:cubicBezTo>
                <a:cubicBezTo>
                  <a:pt x="279501" y="2033442"/>
                  <a:pt x="239781" y="2304183"/>
                  <a:pt x="255182" y="2431632"/>
                </a:cubicBezTo>
                <a:cubicBezTo>
                  <a:pt x="276201" y="2456785"/>
                  <a:pt x="148203" y="2501505"/>
                  <a:pt x="0" y="2474161"/>
                </a:cubicBezTo>
              </a:path>
            </a:pathLst>
          </a:custGeom>
          <a:ln w="76200">
            <a:solidFill>
              <a:schemeClr val="bg2">
                <a:lumMod val="90000"/>
              </a:schemeClr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highlight>
                <a:srgbClr val="C0C0C0"/>
              </a:highlight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81D50F6-479E-A87F-8674-199F265C94EF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022934-376A-22F0-1091-A0CEB3388864}"/>
              </a:ext>
            </a:extLst>
          </p:cNvPr>
          <p:cNvSpPr txBox="1"/>
          <p:nvPr/>
        </p:nvSpPr>
        <p:spPr>
          <a:xfrm>
            <a:off x="255728" y="396500"/>
            <a:ext cx="2524048" cy="20313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nl-BE" b="1" dirty="0"/>
              <a:t>For example:</a:t>
            </a:r>
          </a:p>
          <a:p>
            <a:r>
              <a:rPr lang="nl-BE" dirty="0"/>
              <a:t>Mike Kendall: </a:t>
            </a:r>
          </a:p>
          <a:p>
            <a:r>
              <a:rPr lang="nl-BE" dirty="0"/>
              <a:t>-- Seismic Nodes &amp; DAS</a:t>
            </a:r>
          </a:p>
          <a:p>
            <a:r>
              <a:rPr lang="nl-BE" dirty="0"/>
              <a:t>Silvio De Angelis: </a:t>
            </a:r>
          </a:p>
          <a:p>
            <a:r>
              <a:rPr lang="nl-BE" dirty="0"/>
              <a:t>-- Infrasound</a:t>
            </a:r>
          </a:p>
          <a:p>
            <a:r>
              <a:rPr lang="nl-BE" dirty="0"/>
              <a:t>Tong Ping: </a:t>
            </a:r>
          </a:p>
          <a:p>
            <a:r>
              <a:rPr lang="nl-BE" dirty="0"/>
              <a:t>-- Seismic tomography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346EE1B-5690-C3D4-56B7-40E304C0FD30}"/>
              </a:ext>
            </a:extLst>
          </p:cNvPr>
          <p:cNvSpPr/>
          <p:nvPr/>
        </p:nvSpPr>
        <p:spPr>
          <a:xfrm>
            <a:off x="5422603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446ACD1-9CF4-08BE-9689-775271FA5317}"/>
              </a:ext>
            </a:extLst>
          </p:cNvPr>
          <p:cNvSpPr txBox="1"/>
          <p:nvPr/>
        </p:nvSpPr>
        <p:spPr>
          <a:xfrm>
            <a:off x="184040" y="2495353"/>
            <a:ext cx="23910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400" b="1" i="1" dirty="0">
                <a:solidFill>
                  <a:schemeClr val="bg2">
                    <a:lumMod val="75000"/>
                  </a:schemeClr>
                </a:solidFill>
              </a:rPr>
              <a:t>&amp; Shaira’s workshop yet to come</a:t>
            </a:r>
            <a:r>
              <a:rPr lang="nl-BE" sz="14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nl-BE" sz="1400" b="1" dirty="0">
                <a:solidFill>
                  <a:schemeClr val="bg2">
                    <a:lumMod val="75000"/>
                  </a:schemeClr>
                </a:solidFill>
                <a:sym typeface="Wingdings" panose="05000000000000000000" pitchFamily="2" charset="2"/>
              </a:rPr>
              <a:t></a:t>
            </a:r>
            <a:endParaRPr lang="nl-BE" sz="14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939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4FBB99-F2CF-515F-335C-B656C86A5C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4C3DF8B2-557E-6BE2-8883-577F873AB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2131775E-6C89-2959-1EFC-D8733CA7407A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36A5AB27-D204-18CA-174C-9D1553E63901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C80E113-6AA8-AE5A-3394-36F05582B609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62311B2-C94C-2AE5-95D9-7925CC0693B1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C034C1A-F094-49B6-E2B1-28DAE1CE8CAC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Brace 8">
            <a:extLst>
              <a:ext uri="{FF2B5EF4-FFF2-40B4-BE49-F238E27FC236}">
                <a16:creationId xmlns:a16="http://schemas.microsoft.com/office/drawing/2014/main" id="{95874214-3D8F-71AB-FC94-0757C849F4F4}"/>
              </a:ext>
            </a:extLst>
          </p:cNvPr>
          <p:cNvSpPr/>
          <p:nvPr/>
        </p:nvSpPr>
        <p:spPr>
          <a:xfrm>
            <a:off x="9505550" y="328972"/>
            <a:ext cx="457200" cy="4267834"/>
          </a:xfrm>
          <a:custGeom>
            <a:avLst/>
            <a:gdLst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816768 h 4267834"/>
              <a:gd name="connsiteX8" fmla="*/ 228600 w 457200"/>
              <a:gd name="connsiteY8" fmla="*/ 3482097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  <a:gd name="connsiteX11" fmla="*/ 0 w 457200"/>
              <a:gd name="connsiteY11" fmla="*/ 3615465 h 4267834"/>
              <a:gd name="connsiteX12" fmla="*/ 0 w 457200"/>
              <a:gd name="connsiteY12" fmla="*/ 3133810 h 4267834"/>
              <a:gd name="connsiteX13" fmla="*/ 0 w 457200"/>
              <a:gd name="connsiteY13" fmla="*/ 2481441 h 4267834"/>
              <a:gd name="connsiteX14" fmla="*/ 0 w 457200"/>
              <a:gd name="connsiteY14" fmla="*/ 1829072 h 4267834"/>
              <a:gd name="connsiteX15" fmla="*/ 0 w 457200"/>
              <a:gd name="connsiteY15" fmla="*/ 1347416 h 4267834"/>
              <a:gd name="connsiteX16" fmla="*/ 0 w 457200"/>
              <a:gd name="connsiteY16" fmla="*/ 823082 h 4267834"/>
              <a:gd name="connsiteX17" fmla="*/ 0 w 457200"/>
              <a:gd name="connsiteY17" fmla="*/ 0 h 4267834"/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796190 h 4267834"/>
              <a:gd name="connsiteX8" fmla="*/ 228600 w 457200"/>
              <a:gd name="connsiteY8" fmla="*/ 3461520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7200" h="4267834" stroke="0" extrusionOk="0">
                <a:moveTo>
                  <a:pt x="0" y="0"/>
                </a:moveTo>
                <a:cubicBezTo>
                  <a:pt x="130127" y="1135"/>
                  <a:pt x="225638" y="15896"/>
                  <a:pt x="228600" y="38098"/>
                </a:cubicBezTo>
                <a:cubicBezTo>
                  <a:pt x="196713" y="228335"/>
                  <a:pt x="209018" y="433870"/>
                  <a:pt x="228600" y="703428"/>
                </a:cubicBezTo>
                <a:cubicBezTo>
                  <a:pt x="248183" y="972986"/>
                  <a:pt x="196906" y="1228297"/>
                  <a:pt x="228600" y="1430489"/>
                </a:cubicBezTo>
                <a:cubicBezTo>
                  <a:pt x="260294" y="1632681"/>
                  <a:pt x="197791" y="1933908"/>
                  <a:pt x="228600" y="2095819"/>
                </a:cubicBezTo>
                <a:cubicBezTo>
                  <a:pt x="246171" y="2123754"/>
                  <a:pt x="331601" y="2120140"/>
                  <a:pt x="457200" y="2133917"/>
                </a:cubicBezTo>
                <a:cubicBezTo>
                  <a:pt x="331613" y="2137079"/>
                  <a:pt x="232912" y="2151958"/>
                  <a:pt x="228600" y="2172015"/>
                </a:cubicBezTo>
                <a:cubicBezTo>
                  <a:pt x="221713" y="2424448"/>
                  <a:pt x="250038" y="2531803"/>
                  <a:pt x="228600" y="2816768"/>
                </a:cubicBezTo>
                <a:cubicBezTo>
                  <a:pt x="207162" y="3101733"/>
                  <a:pt x="203788" y="3179563"/>
                  <a:pt x="228600" y="3482097"/>
                </a:cubicBezTo>
                <a:cubicBezTo>
                  <a:pt x="253412" y="3784631"/>
                  <a:pt x="224475" y="3869892"/>
                  <a:pt x="228600" y="4229736"/>
                </a:cubicBezTo>
                <a:cubicBezTo>
                  <a:pt x="251447" y="4253809"/>
                  <a:pt x="130648" y="4269385"/>
                  <a:pt x="0" y="4267834"/>
                </a:cubicBezTo>
                <a:cubicBezTo>
                  <a:pt x="-24481" y="4034266"/>
                  <a:pt x="-19197" y="3878600"/>
                  <a:pt x="0" y="3615465"/>
                </a:cubicBezTo>
                <a:cubicBezTo>
                  <a:pt x="19197" y="3352330"/>
                  <a:pt x="583" y="3302060"/>
                  <a:pt x="0" y="3133810"/>
                </a:cubicBezTo>
                <a:cubicBezTo>
                  <a:pt x="-583" y="2965560"/>
                  <a:pt x="9701" y="2725198"/>
                  <a:pt x="0" y="2481441"/>
                </a:cubicBezTo>
                <a:cubicBezTo>
                  <a:pt x="-9701" y="2237684"/>
                  <a:pt x="-31186" y="2150408"/>
                  <a:pt x="0" y="1829072"/>
                </a:cubicBezTo>
                <a:cubicBezTo>
                  <a:pt x="31186" y="1507736"/>
                  <a:pt x="695" y="1467575"/>
                  <a:pt x="0" y="1347416"/>
                </a:cubicBezTo>
                <a:cubicBezTo>
                  <a:pt x="-695" y="1227257"/>
                  <a:pt x="24540" y="1054676"/>
                  <a:pt x="0" y="823082"/>
                </a:cubicBezTo>
                <a:cubicBezTo>
                  <a:pt x="-24540" y="591488"/>
                  <a:pt x="-8720" y="357950"/>
                  <a:pt x="0" y="0"/>
                </a:cubicBezTo>
                <a:close/>
              </a:path>
              <a:path w="457200" h="4267834" fill="none" extrusionOk="0">
                <a:moveTo>
                  <a:pt x="0" y="0"/>
                </a:moveTo>
                <a:cubicBezTo>
                  <a:pt x="127943" y="1380"/>
                  <a:pt x="229590" y="15819"/>
                  <a:pt x="228600" y="38098"/>
                </a:cubicBezTo>
                <a:cubicBezTo>
                  <a:pt x="212745" y="324815"/>
                  <a:pt x="234292" y="411143"/>
                  <a:pt x="228600" y="703428"/>
                </a:cubicBezTo>
                <a:cubicBezTo>
                  <a:pt x="222909" y="995713"/>
                  <a:pt x="239393" y="1185383"/>
                  <a:pt x="228600" y="1430489"/>
                </a:cubicBezTo>
                <a:cubicBezTo>
                  <a:pt x="217807" y="1675595"/>
                  <a:pt x="219431" y="1884771"/>
                  <a:pt x="228600" y="2095819"/>
                </a:cubicBezTo>
                <a:cubicBezTo>
                  <a:pt x="231773" y="2104060"/>
                  <a:pt x="328389" y="2135291"/>
                  <a:pt x="457200" y="2133917"/>
                </a:cubicBezTo>
                <a:cubicBezTo>
                  <a:pt x="330047" y="2134879"/>
                  <a:pt x="225872" y="2147935"/>
                  <a:pt x="228600" y="2172015"/>
                </a:cubicBezTo>
                <a:cubicBezTo>
                  <a:pt x="200377" y="2335247"/>
                  <a:pt x="257562" y="2566108"/>
                  <a:pt x="228600" y="2796190"/>
                </a:cubicBezTo>
                <a:cubicBezTo>
                  <a:pt x="199638" y="3026272"/>
                  <a:pt x="220271" y="3219961"/>
                  <a:pt x="228600" y="3461520"/>
                </a:cubicBezTo>
                <a:cubicBezTo>
                  <a:pt x="236930" y="3703079"/>
                  <a:pt x="219664" y="3919422"/>
                  <a:pt x="228600" y="4229736"/>
                </a:cubicBezTo>
                <a:cubicBezTo>
                  <a:pt x="214414" y="4248869"/>
                  <a:pt x="136630" y="4279847"/>
                  <a:pt x="0" y="4267834"/>
                </a:cubicBezTo>
              </a:path>
              <a:path w="457200" h="4267834" fill="none" stroke="0" extrusionOk="0">
                <a:moveTo>
                  <a:pt x="0" y="0"/>
                </a:moveTo>
                <a:cubicBezTo>
                  <a:pt x="124538" y="1518"/>
                  <a:pt x="228307" y="18506"/>
                  <a:pt x="228600" y="38098"/>
                </a:cubicBezTo>
                <a:cubicBezTo>
                  <a:pt x="198871" y="323681"/>
                  <a:pt x="227160" y="420995"/>
                  <a:pt x="228600" y="744582"/>
                </a:cubicBezTo>
                <a:cubicBezTo>
                  <a:pt x="230040" y="1068169"/>
                  <a:pt x="261675" y="1238586"/>
                  <a:pt x="228600" y="1409912"/>
                </a:cubicBezTo>
                <a:cubicBezTo>
                  <a:pt x="195526" y="1581238"/>
                  <a:pt x="206479" y="1904370"/>
                  <a:pt x="228600" y="2095819"/>
                </a:cubicBezTo>
                <a:cubicBezTo>
                  <a:pt x="229819" y="2121444"/>
                  <a:pt x="313652" y="2142782"/>
                  <a:pt x="457200" y="2133917"/>
                </a:cubicBezTo>
                <a:cubicBezTo>
                  <a:pt x="331826" y="2137506"/>
                  <a:pt x="228104" y="2151431"/>
                  <a:pt x="228600" y="2172015"/>
                </a:cubicBezTo>
                <a:cubicBezTo>
                  <a:pt x="244323" y="2475121"/>
                  <a:pt x="210724" y="2556333"/>
                  <a:pt x="228600" y="2816768"/>
                </a:cubicBezTo>
                <a:cubicBezTo>
                  <a:pt x="246476" y="3077203"/>
                  <a:pt x="253837" y="3216273"/>
                  <a:pt x="228600" y="3543829"/>
                </a:cubicBezTo>
                <a:cubicBezTo>
                  <a:pt x="203363" y="3871385"/>
                  <a:pt x="229739" y="3922472"/>
                  <a:pt x="228600" y="4229736"/>
                </a:cubicBezTo>
                <a:cubicBezTo>
                  <a:pt x="224438" y="4250059"/>
                  <a:pt x="142085" y="4253480"/>
                  <a:pt x="0" y="4267834"/>
                </a:cubicBezTo>
              </a:path>
            </a:pathLst>
          </a:custGeom>
          <a:ln w="76200">
            <a:solidFill>
              <a:srgbClr val="A9AF55"/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8BD376C-AC57-95A4-447C-82FEF6786856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B0E90614-9962-44E3-2B82-30D6225FFA00}"/>
              </a:ext>
            </a:extLst>
          </p:cNvPr>
          <p:cNvSpPr/>
          <p:nvPr/>
        </p:nvSpPr>
        <p:spPr>
          <a:xfrm>
            <a:off x="6163056" y="2468880"/>
            <a:ext cx="4748470" cy="884730"/>
          </a:xfrm>
          <a:custGeom>
            <a:avLst/>
            <a:gdLst>
              <a:gd name="connsiteX0" fmla="*/ 3931920 w 4748470"/>
              <a:gd name="connsiteY0" fmla="*/ 0 h 884730"/>
              <a:gd name="connsiteX1" fmla="*/ 4407408 w 4748470"/>
              <a:gd name="connsiteY1" fmla="*/ 73152 h 884730"/>
              <a:gd name="connsiteX2" fmla="*/ 4553712 w 4748470"/>
              <a:gd name="connsiteY2" fmla="*/ 118872 h 884730"/>
              <a:gd name="connsiteX3" fmla="*/ 4709160 w 4748470"/>
              <a:gd name="connsiteY3" fmla="*/ 274320 h 884730"/>
              <a:gd name="connsiteX4" fmla="*/ 4745736 w 4748470"/>
              <a:gd name="connsiteY4" fmla="*/ 448056 h 884730"/>
              <a:gd name="connsiteX5" fmla="*/ 4736592 w 4748470"/>
              <a:gd name="connsiteY5" fmla="*/ 539496 h 884730"/>
              <a:gd name="connsiteX6" fmla="*/ 4663440 w 4748470"/>
              <a:gd name="connsiteY6" fmla="*/ 640080 h 884730"/>
              <a:gd name="connsiteX7" fmla="*/ 4480560 w 4748470"/>
              <a:gd name="connsiteY7" fmla="*/ 758952 h 884730"/>
              <a:gd name="connsiteX8" fmla="*/ 4169664 w 4748470"/>
              <a:gd name="connsiteY8" fmla="*/ 822960 h 884730"/>
              <a:gd name="connsiteX9" fmla="*/ 3346704 w 4748470"/>
              <a:gd name="connsiteY9" fmla="*/ 868680 h 884730"/>
              <a:gd name="connsiteX10" fmla="*/ 0 w 4748470"/>
              <a:gd name="connsiteY10" fmla="*/ 530352 h 884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48470" h="884730">
                <a:moveTo>
                  <a:pt x="3931920" y="0"/>
                </a:moveTo>
                <a:cubicBezTo>
                  <a:pt x="4117848" y="26670"/>
                  <a:pt x="4303776" y="53340"/>
                  <a:pt x="4407408" y="73152"/>
                </a:cubicBezTo>
                <a:cubicBezTo>
                  <a:pt x="4511040" y="92964"/>
                  <a:pt x="4503420" y="85344"/>
                  <a:pt x="4553712" y="118872"/>
                </a:cubicBezTo>
                <a:cubicBezTo>
                  <a:pt x="4604004" y="152400"/>
                  <a:pt x="4677156" y="219456"/>
                  <a:pt x="4709160" y="274320"/>
                </a:cubicBezTo>
                <a:cubicBezTo>
                  <a:pt x="4741164" y="329184"/>
                  <a:pt x="4741164" y="403860"/>
                  <a:pt x="4745736" y="448056"/>
                </a:cubicBezTo>
                <a:cubicBezTo>
                  <a:pt x="4750308" y="492252"/>
                  <a:pt x="4750308" y="507492"/>
                  <a:pt x="4736592" y="539496"/>
                </a:cubicBezTo>
                <a:cubicBezTo>
                  <a:pt x="4722876" y="571500"/>
                  <a:pt x="4706112" y="603504"/>
                  <a:pt x="4663440" y="640080"/>
                </a:cubicBezTo>
                <a:cubicBezTo>
                  <a:pt x="4620768" y="676656"/>
                  <a:pt x="4562856" y="728472"/>
                  <a:pt x="4480560" y="758952"/>
                </a:cubicBezTo>
                <a:cubicBezTo>
                  <a:pt x="4398264" y="789432"/>
                  <a:pt x="4358640" y="804672"/>
                  <a:pt x="4169664" y="822960"/>
                </a:cubicBezTo>
                <a:cubicBezTo>
                  <a:pt x="3980688" y="841248"/>
                  <a:pt x="4041648" y="917448"/>
                  <a:pt x="3346704" y="868680"/>
                </a:cubicBezTo>
                <a:cubicBezTo>
                  <a:pt x="2651760" y="819912"/>
                  <a:pt x="1325880" y="675132"/>
                  <a:pt x="0" y="530352"/>
                </a:cubicBezTo>
              </a:path>
            </a:pathLst>
          </a:custGeom>
          <a:noFill/>
          <a:ln w="76200">
            <a:solidFill>
              <a:srgbClr val="A9AF55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28C7105-677F-2034-7F75-6B2B1A8FC49B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0070C0">
              <a:alpha val="50196"/>
            </a:srgbClr>
          </a:solidFill>
          <a:ln w="57150">
            <a:solidFill>
              <a:srgbClr val="528FD8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D8DBAD-DF49-E837-9CC8-803AEC289CB1}"/>
              </a:ext>
            </a:extLst>
          </p:cNvPr>
          <p:cNvSpPr txBox="1"/>
          <p:nvPr/>
        </p:nvSpPr>
        <p:spPr>
          <a:xfrm>
            <a:off x="128442" y="110970"/>
            <a:ext cx="6005628" cy="4247317"/>
          </a:xfrm>
          <a:prstGeom prst="rect">
            <a:avLst/>
          </a:prstGeom>
          <a:solidFill>
            <a:srgbClr val="A9AF55"/>
          </a:solidFill>
        </p:spPr>
        <p:txBody>
          <a:bodyPr wrap="square" rtlCol="0">
            <a:spAutoFit/>
          </a:bodyPr>
          <a:lstStyle/>
          <a:p>
            <a:r>
              <a:rPr lang="nl-BE" b="1" dirty="0"/>
              <a:t>For example:</a:t>
            </a:r>
          </a:p>
          <a:p>
            <a:r>
              <a:rPr lang="nl-BE" dirty="0"/>
              <a:t>Tania Espinosa-Ortega: </a:t>
            </a:r>
          </a:p>
          <a:p>
            <a:r>
              <a:rPr lang="nl-BE" dirty="0"/>
              <a:t>-- VLP classification</a:t>
            </a:r>
          </a:p>
          <a:p>
            <a:r>
              <a:rPr lang="nl-BE" dirty="0"/>
              <a:t>Eisuke Fujita: </a:t>
            </a:r>
          </a:p>
          <a:p>
            <a:r>
              <a:rPr lang="nl-BE" dirty="0"/>
              <a:t>-- earthquake classification / clustering</a:t>
            </a:r>
          </a:p>
          <a:p>
            <a:r>
              <a:rPr lang="nl-BE" dirty="0"/>
              <a:t>Feng Minghye:</a:t>
            </a:r>
          </a:p>
          <a:p>
            <a:r>
              <a:rPr lang="nl-BE" dirty="0"/>
              <a:t>-- picking earthquakes and labeling</a:t>
            </a:r>
          </a:p>
          <a:p>
            <a:r>
              <a:rPr lang="nl-BE" dirty="0"/>
              <a:t>Yosuke Aoki:</a:t>
            </a:r>
          </a:p>
          <a:p>
            <a:r>
              <a:rPr lang="nl-BE" dirty="0"/>
              <a:t>-- LF classification</a:t>
            </a:r>
          </a:p>
          <a:p>
            <a:r>
              <a:rPr lang="nl-BE" dirty="0"/>
              <a:t>Darren Tan: </a:t>
            </a:r>
          </a:p>
          <a:p>
            <a:r>
              <a:rPr lang="nl-BE" dirty="0"/>
              <a:t>-- tremor detection, characterisation and classification</a:t>
            </a:r>
          </a:p>
          <a:p>
            <a:r>
              <a:rPr lang="nl-BE" dirty="0"/>
              <a:t>Andika Bayu Aji: </a:t>
            </a:r>
          </a:p>
          <a:p>
            <a:r>
              <a:rPr lang="nl-BE" dirty="0"/>
              <a:t>-- earthquake detection, cataloguing and feature extraction</a:t>
            </a:r>
          </a:p>
          <a:p>
            <a:r>
              <a:rPr lang="nl-BE" dirty="0"/>
              <a:t>Dannie Hidayat: </a:t>
            </a:r>
          </a:p>
          <a:p>
            <a:r>
              <a:rPr lang="nl-BE" dirty="0"/>
              <a:t>-- event detection and hypocenter location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8859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FF9F5-738D-BD9E-8371-D3DA87314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D513F6BC-4A5E-1369-D197-69D35F1CF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0E7BE31B-B8C8-1408-77B1-899544A208C2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5F81BF9-15F6-DFE1-964C-C9C1070D960D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2B73CC4-0E9D-2111-2AA2-57E9EE1B3C67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9738109-E07F-C4FC-DC56-E65A3C0CADB3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E4A5793-5A97-3CB7-243F-31FD7C8A0F90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53F7C0C-D60F-B42E-0E2F-E56924CE3034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B1EE58A1-B892-DE0D-5E0B-FCCBE1AC0ACE}"/>
              </a:ext>
            </a:extLst>
          </p:cNvPr>
          <p:cNvSpPr/>
          <p:nvPr/>
        </p:nvSpPr>
        <p:spPr>
          <a:xfrm flipH="1" flipV="1">
            <a:off x="3801094" y="5888735"/>
            <a:ext cx="583063" cy="229837"/>
          </a:xfrm>
          <a:custGeom>
            <a:avLst/>
            <a:gdLst>
              <a:gd name="connsiteX0" fmla="*/ 0 w 583063"/>
              <a:gd name="connsiteY0" fmla="*/ 57459 h 229837"/>
              <a:gd name="connsiteX1" fmla="*/ 468145 w 583063"/>
              <a:gd name="connsiteY1" fmla="*/ 57459 h 229837"/>
              <a:gd name="connsiteX2" fmla="*/ 468145 w 583063"/>
              <a:gd name="connsiteY2" fmla="*/ 0 h 229837"/>
              <a:gd name="connsiteX3" fmla="*/ 583063 w 583063"/>
              <a:gd name="connsiteY3" fmla="*/ 114919 h 229837"/>
              <a:gd name="connsiteX4" fmla="*/ 468145 w 583063"/>
              <a:gd name="connsiteY4" fmla="*/ 229837 h 229837"/>
              <a:gd name="connsiteX5" fmla="*/ 468145 w 583063"/>
              <a:gd name="connsiteY5" fmla="*/ 172378 h 229837"/>
              <a:gd name="connsiteX6" fmla="*/ 0 w 583063"/>
              <a:gd name="connsiteY6" fmla="*/ 172378 h 229837"/>
              <a:gd name="connsiteX7" fmla="*/ 0 w 583063"/>
              <a:gd name="connsiteY7" fmla="*/ 57459 h 229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3063" h="229837" extrusionOk="0">
                <a:moveTo>
                  <a:pt x="0" y="57459"/>
                </a:moveTo>
                <a:cubicBezTo>
                  <a:pt x="109118" y="18103"/>
                  <a:pt x="258007" y="93880"/>
                  <a:pt x="468145" y="57459"/>
                </a:cubicBezTo>
                <a:cubicBezTo>
                  <a:pt x="464869" y="33948"/>
                  <a:pt x="473815" y="19357"/>
                  <a:pt x="468145" y="0"/>
                </a:cubicBezTo>
                <a:cubicBezTo>
                  <a:pt x="512331" y="30716"/>
                  <a:pt x="527276" y="73515"/>
                  <a:pt x="583063" y="114919"/>
                </a:cubicBezTo>
                <a:cubicBezTo>
                  <a:pt x="551743" y="166599"/>
                  <a:pt x="484835" y="200319"/>
                  <a:pt x="468145" y="229837"/>
                </a:cubicBezTo>
                <a:cubicBezTo>
                  <a:pt x="467589" y="214178"/>
                  <a:pt x="472042" y="196594"/>
                  <a:pt x="468145" y="172378"/>
                </a:cubicBezTo>
                <a:cubicBezTo>
                  <a:pt x="348507" y="220341"/>
                  <a:pt x="201701" y="169720"/>
                  <a:pt x="0" y="172378"/>
                </a:cubicBezTo>
                <a:cubicBezTo>
                  <a:pt x="-6783" y="132451"/>
                  <a:pt x="13134" y="101879"/>
                  <a:pt x="0" y="57459"/>
                </a:cubicBezTo>
                <a:close/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80CA89-BEE8-925C-7AEA-A5AF6E929E68}"/>
              </a:ext>
            </a:extLst>
          </p:cNvPr>
          <p:cNvSpPr txBox="1"/>
          <p:nvPr/>
        </p:nvSpPr>
        <p:spPr>
          <a:xfrm>
            <a:off x="207702" y="5518407"/>
            <a:ext cx="3354182" cy="1200329"/>
          </a:xfrm>
          <a:prstGeom prst="rect">
            <a:avLst/>
          </a:prstGeom>
          <a:solidFill>
            <a:srgbClr val="CC6D3D"/>
          </a:solidFill>
        </p:spPr>
        <p:txBody>
          <a:bodyPr wrap="square" rtlCol="0">
            <a:spAutoFit/>
          </a:bodyPr>
          <a:lstStyle/>
          <a:p>
            <a:r>
              <a:rPr lang="nl-BE" b="1" dirty="0"/>
              <a:t>For example</a:t>
            </a:r>
            <a:r>
              <a:rPr lang="nl-BE" dirty="0"/>
              <a:t>: </a:t>
            </a:r>
          </a:p>
          <a:p>
            <a:r>
              <a:rPr lang="nl-BE" dirty="0"/>
              <a:t>Eruption forecasting (Yosuke Aoki’s original title)</a:t>
            </a:r>
          </a:p>
          <a:p>
            <a:r>
              <a:rPr lang="nl-BE" dirty="0"/>
              <a:t>+ my project </a:t>
            </a:r>
            <a:r>
              <a:rPr lang="nl-BE" dirty="0">
                <a:sym typeface="Wingdings" panose="05000000000000000000" pitchFamily="2" charset="2"/>
              </a:rPr>
              <a:t></a:t>
            </a:r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CC787D8-A731-3C8A-2B07-41F76442292C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0070C0">
              <a:alpha val="50196"/>
            </a:srgbClr>
          </a:solidFill>
          <a:ln w="57150">
            <a:solidFill>
              <a:srgbClr val="528FD8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528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40261-BD9B-FD24-AEB8-A48754DC5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A094DEA3-74BC-0BBB-26E7-B2564B67C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832FF5D-AF98-4150-3DFA-799938DC3C38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416B478-E926-DF3B-E829-AB064965FD77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6271001-1368-8F22-FD1D-CE69FC4F9D11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40094F8-DF37-F01E-884E-21DA936667F3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91D8F69-27C1-4525-35C1-74E39CEB4B66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6D85E8C-6777-AA42-D694-5B50C24D2989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DD41C9-DA16-28E2-ED03-58509DE15E60}"/>
              </a:ext>
            </a:extLst>
          </p:cNvPr>
          <p:cNvSpPr txBox="1"/>
          <p:nvPr/>
        </p:nvSpPr>
        <p:spPr>
          <a:xfrm>
            <a:off x="157153" y="5167613"/>
            <a:ext cx="8170428" cy="1477328"/>
          </a:xfrm>
          <a:prstGeom prst="rect">
            <a:avLst/>
          </a:prstGeom>
          <a:solidFill>
            <a:srgbClr val="7FB7DF"/>
          </a:solidFill>
        </p:spPr>
        <p:txBody>
          <a:bodyPr wrap="square" rtlCol="0">
            <a:spAutoFit/>
          </a:bodyPr>
          <a:lstStyle/>
          <a:p>
            <a:r>
              <a:rPr lang="nl-BE" b="1" dirty="0"/>
              <a:t>For example - actual unrest scenario’s:</a:t>
            </a:r>
          </a:p>
          <a:p>
            <a:r>
              <a:rPr lang="nl-BE" dirty="0"/>
              <a:t>Novianti Indrastuti: Mt. Slamet</a:t>
            </a:r>
          </a:p>
          <a:p>
            <a:r>
              <a:rPr lang="nl-BE" dirty="0"/>
              <a:t>Steve Sherburn: Taupo</a:t>
            </a:r>
          </a:p>
          <a:p>
            <a:r>
              <a:rPr lang="nl-BE" dirty="0"/>
              <a:t>Ahmad Basuki: Lewotobi</a:t>
            </a:r>
          </a:p>
          <a:p>
            <a:r>
              <a:rPr lang="nl-BE" dirty="0"/>
              <a:t>Christian Joseph Clarito: Philippine volcanoes (Mayon, Taal, Kanlaon, Bulusan)</a:t>
            </a:r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194CA17-C308-BF73-01A0-5C6FE710B305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0070C0">
              <a:alpha val="50196"/>
            </a:srgbClr>
          </a:solidFill>
          <a:ln w="57150">
            <a:solidFill>
              <a:srgbClr val="528FD8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02231B1-D875-CF6F-4424-15D55C45ED4F}"/>
              </a:ext>
            </a:extLst>
          </p:cNvPr>
          <p:cNvSpPr/>
          <p:nvPr/>
        </p:nvSpPr>
        <p:spPr>
          <a:xfrm>
            <a:off x="1661220" y="3803904"/>
            <a:ext cx="1420308" cy="1343346"/>
          </a:xfrm>
          <a:custGeom>
            <a:avLst/>
            <a:gdLst>
              <a:gd name="connsiteX0" fmla="*/ 1420308 w 1420308"/>
              <a:gd name="connsiteY0" fmla="*/ 0 h 1343346"/>
              <a:gd name="connsiteX1" fmla="*/ 816804 w 1420308"/>
              <a:gd name="connsiteY1" fmla="*/ 36576 h 1343346"/>
              <a:gd name="connsiteX2" fmla="*/ 460188 w 1420308"/>
              <a:gd name="connsiteY2" fmla="*/ 365760 h 1343346"/>
              <a:gd name="connsiteX3" fmla="*/ 57852 w 1420308"/>
              <a:gd name="connsiteY3" fmla="*/ 1115568 h 1343346"/>
              <a:gd name="connsiteX4" fmla="*/ 2988 w 1420308"/>
              <a:gd name="connsiteY4" fmla="*/ 1325880 h 1343346"/>
              <a:gd name="connsiteX5" fmla="*/ 12132 w 1420308"/>
              <a:gd name="connsiteY5" fmla="*/ 1316736 h 1343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0308" h="1343346" extrusionOk="0">
                <a:moveTo>
                  <a:pt x="1420308" y="0"/>
                </a:moveTo>
                <a:cubicBezTo>
                  <a:pt x="1293095" y="36278"/>
                  <a:pt x="1025098" y="12596"/>
                  <a:pt x="816804" y="36576"/>
                </a:cubicBezTo>
                <a:cubicBezTo>
                  <a:pt x="677146" y="103152"/>
                  <a:pt x="593524" y="206494"/>
                  <a:pt x="460188" y="365760"/>
                </a:cubicBezTo>
                <a:cubicBezTo>
                  <a:pt x="346148" y="504986"/>
                  <a:pt x="152274" y="940554"/>
                  <a:pt x="57852" y="1115568"/>
                </a:cubicBezTo>
                <a:cubicBezTo>
                  <a:pt x="-17900" y="1270578"/>
                  <a:pt x="9752" y="1294466"/>
                  <a:pt x="2988" y="1325880"/>
                </a:cubicBezTo>
                <a:cubicBezTo>
                  <a:pt x="-4393" y="1358926"/>
                  <a:pt x="7732" y="1336444"/>
                  <a:pt x="12132" y="1316736"/>
                </a:cubicBezTo>
              </a:path>
            </a:pathLst>
          </a:custGeom>
          <a:noFill/>
          <a:ln w="76200">
            <a:solidFill>
              <a:srgbClr val="528FD8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499930396">
                  <a:custGeom>
                    <a:avLst/>
                    <a:gdLst>
                      <a:gd name="connsiteX0" fmla="*/ 1420308 w 1420308"/>
                      <a:gd name="connsiteY0" fmla="*/ 0 h 1343346"/>
                      <a:gd name="connsiteX1" fmla="*/ 816804 w 1420308"/>
                      <a:gd name="connsiteY1" fmla="*/ 36576 h 1343346"/>
                      <a:gd name="connsiteX2" fmla="*/ 460188 w 1420308"/>
                      <a:gd name="connsiteY2" fmla="*/ 365760 h 1343346"/>
                      <a:gd name="connsiteX3" fmla="*/ 57852 w 1420308"/>
                      <a:gd name="connsiteY3" fmla="*/ 1115568 h 1343346"/>
                      <a:gd name="connsiteX4" fmla="*/ 2988 w 1420308"/>
                      <a:gd name="connsiteY4" fmla="*/ 1325880 h 1343346"/>
                      <a:gd name="connsiteX5" fmla="*/ 12132 w 1420308"/>
                      <a:gd name="connsiteY5" fmla="*/ 1316736 h 13433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420308" h="1343346">
                        <a:moveTo>
                          <a:pt x="1420308" y="0"/>
                        </a:moveTo>
                        <a:lnTo>
                          <a:pt x="816804" y="36576"/>
                        </a:lnTo>
                        <a:cubicBezTo>
                          <a:pt x="656784" y="97536"/>
                          <a:pt x="586680" y="185928"/>
                          <a:pt x="460188" y="365760"/>
                        </a:cubicBezTo>
                        <a:cubicBezTo>
                          <a:pt x="333696" y="545592"/>
                          <a:pt x="134052" y="955548"/>
                          <a:pt x="57852" y="1115568"/>
                        </a:cubicBezTo>
                        <a:cubicBezTo>
                          <a:pt x="-18348" y="1275588"/>
                          <a:pt x="10608" y="1292352"/>
                          <a:pt x="2988" y="1325880"/>
                        </a:cubicBezTo>
                        <a:cubicBezTo>
                          <a:pt x="-4632" y="1359408"/>
                          <a:pt x="3750" y="1338072"/>
                          <a:pt x="12132" y="1316736"/>
                        </a:cubicBezTo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159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21440-A65A-7011-CC36-40208D8F0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7796E493-7708-8DD8-7A53-1F3490B80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26AC1ED1-A48C-587E-A0AC-7BD40FAF0F9D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60E5BEE-B730-4B42-776A-7D5B2F645595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539D94B-4F07-0C2F-B914-05179E256C21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26943C4-D861-D8C4-6A4A-0AC73BA993E0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0070C0">
              <a:alpha val="50196"/>
            </a:srgbClr>
          </a:solidFill>
          <a:ln w="57150">
            <a:solidFill>
              <a:srgbClr val="528FD8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4DCF075-F151-BE7E-2CD2-259D5404F5F4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1B4B59D0-525B-5132-4A6D-894EBABA2651}"/>
              </a:ext>
            </a:extLst>
          </p:cNvPr>
          <p:cNvSpPr/>
          <p:nvPr/>
        </p:nvSpPr>
        <p:spPr>
          <a:xfrm flipH="1">
            <a:off x="3010397" y="175083"/>
            <a:ext cx="510364" cy="2474161"/>
          </a:xfrm>
          <a:custGeom>
            <a:avLst/>
            <a:gdLst>
              <a:gd name="connsiteX0" fmla="*/ 0 w 510364"/>
              <a:gd name="connsiteY0" fmla="*/ 0 h 2474161"/>
              <a:gd name="connsiteX1" fmla="*/ 255182 w 510364"/>
              <a:gd name="connsiteY1" fmla="*/ 42529 h 2474161"/>
              <a:gd name="connsiteX2" fmla="*/ 255182 w 510364"/>
              <a:gd name="connsiteY2" fmla="*/ 607020 h 2474161"/>
              <a:gd name="connsiteX3" fmla="*/ 255182 w 510364"/>
              <a:gd name="connsiteY3" fmla="*/ 1194552 h 2474161"/>
              <a:gd name="connsiteX4" fmla="*/ 510364 w 510364"/>
              <a:gd name="connsiteY4" fmla="*/ 1237081 h 2474161"/>
              <a:gd name="connsiteX5" fmla="*/ 255182 w 510364"/>
              <a:gd name="connsiteY5" fmla="*/ 1279610 h 2474161"/>
              <a:gd name="connsiteX6" fmla="*/ 255182 w 510364"/>
              <a:gd name="connsiteY6" fmla="*/ 1844101 h 2474161"/>
              <a:gd name="connsiteX7" fmla="*/ 255182 w 510364"/>
              <a:gd name="connsiteY7" fmla="*/ 2431632 h 2474161"/>
              <a:gd name="connsiteX8" fmla="*/ 0 w 510364"/>
              <a:gd name="connsiteY8" fmla="*/ 2474161 h 2474161"/>
              <a:gd name="connsiteX9" fmla="*/ 0 w 510364"/>
              <a:gd name="connsiteY9" fmla="*/ 1880362 h 2474161"/>
              <a:gd name="connsiteX10" fmla="*/ 0 w 510364"/>
              <a:gd name="connsiteY10" fmla="*/ 1286564 h 2474161"/>
              <a:gd name="connsiteX11" fmla="*/ 0 w 510364"/>
              <a:gd name="connsiteY11" fmla="*/ 742248 h 2474161"/>
              <a:gd name="connsiteX12" fmla="*/ 0 w 510364"/>
              <a:gd name="connsiteY12" fmla="*/ 0 h 2474161"/>
              <a:gd name="connsiteX0" fmla="*/ 0 w 510364"/>
              <a:gd name="connsiteY0" fmla="*/ 0 h 2474161"/>
              <a:gd name="connsiteX1" fmla="*/ 255182 w 510364"/>
              <a:gd name="connsiteY1" fmla="*/ 42529 h 2474161"/>
              <a:gd name="connsiteX2" fmla="*/ 255182 w 510364"/>
              <a:gd name="connsiteY2" fmla="*/ 630061 h 2474161"/>
              <a:gd name="connsiteX3" fmla="*/ 255182 w 510364"/>
              <a:gd name="connsiteY3" fmla="*/ 1194552 h 2474161"/>
              <a:gd name="connsiteX4" fmla="*/ 510364 w 510364"/>
              <a:gd name="connsiteY4" fmla="*/ 1237081 h 2474161"/>
              <a:gd name="connsiteX5" fmla="*/ 255182 w 510364"/>
              <a:gd name="connsiteY5" fmla="*/ 1279610 h 2474161"/>
              <a:gd name="connsiteX6" fmla="*/ 255182 w 510364"/>
              <a:gd name="connsiteY6" fmla="*/ 1878661 h 2474161"/>
              <a:gd name="connsiteX7" fmla="*/ 255182 w 510364"/>
              <a:gd name="connsiteY7" fmla="*/ 2431632 h 2474161"/>
              <a:gd name="connsiteX8" fmla="*/ 0 w 510364"/>
              <a:gd name="connsiteY8" fmla="*/ 2474161 h 2474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0364" h="2474161" stroke="0" extrusionOk="0">
                <a:moveTo>
                  <a:pt x="0" y="0"/>
                </a:moveTo>
                <a:cubicBezTo>
                  <a:pt x="144353" y="1002"/>
                  <a:pt x="251131" y="17453"/>
                  <a:pt x="255182" y="42529"/>
                </a:cubicBezTo>
                <a:cubicBezTo>
                  <a:pt x="265972" y="242432"/>
                  <a:pt x="250381" y="415348"/>
                  <a:pt x="255182" y="607020"/>
                </a:cubicBezTo>
                <a:cubicBezTo>
                  <a:pt x="259983" y="798692"/>
                  <a:pt x="245271" y="985076"/>
                  <a:pt x="255182" y="1194552"/>
                </a:cubicBezTo>
                <a:cubicBezTo>
                  <a:pt x="257650" y="1198213"/>
                  <a:pt x="370011" y="1233009"/>
                  <a:pt x="510364" y="1237081"/>
                </a:cubicBezTo>
                <a:cubicBezTo>
                  <a:pt x="368292" y="1237650"/>
                  <a:pt x="251520" y="1252824"/>
                  <a:pt x="255182" y="1279610"/>
                </a:cubicBezTo>
                <a:cubicBezTo>
                  <a:pt x="268737" y="1552184"/>
                  <a:pt x="265521" y="1679938"/>
                  <a:pt x="255182" y="1844101"/>
                </a:cubicBezTo>
                <a:cubicBezTo>
                  <a:pt x="244843" y="2008264"/>
                  <a:pt x="241976" y="2252548"/>
                  <a:pt x="255182" y="2431632"/>
                </a:cubicBezTo>
                <a:cubicBezTo>
                  <a:pt x="256839" y="2451763"/>
                  <a:pt x="152543" y="2484632"/>
                  <a:pt x="0" y="2474161"/>
                </a:cubicBezTo>
                <a:cubicBezTo>
                  <a:pt x="23351" y="2236763"/>
                  <a:pt x="24735" y="2016333"/>
                  <a:pt x="0" y="1880362"/>
                </a:cubicBezTo>
                <a:cubicBezTo>
                  <a:pt x="-24735" y="1744391"/>
                  <a:pt x="21417" y="1573294"/>
                  <a:pt x="0" y="1286564"/>
                </a:cubicBezTo>
                <a:cubicBezTo>
                  <a:pt x="-21417" y="999834"/>
                  <a:pt x="25152" y="931152"/>
                  <a:pt x="0" y="742248"/>
                </a:cubicBezTo>
                <a:cubicBezTo>
                  <a:pt x="-25152" y="553344"/>
                  <a:pt x="27204" y="341578"/>
                  <a:pt x="0" y="0"/>
                </a:cubicBezTo>
                <a:close/>
              </a:path>
              <a:path w="510364" h="2474161" fill="none" extrusionOk="0">
                <a:moveTo>
                  <a:pt x="0" y="0"/>
                </a:moveTo>
                <a:cubicBezTo>
                  <a:pt x="136865" y="2085"/>
                  <a:pt x="255730" y="21282"/>
                  <a:pt x="255182" y="42529"/>
                </a:cubicBezTo>
                <a:cubicBezTo>
                  <a:pt x="269170" y="200145"/>
                  <a:pt x="230789" y="344994"/>
                  <a:pt x="255182" y="630061"/>
                </a:cubicBezTo>
                <a:cubicBezTo>
                  <a:pt x="279575" y="915128"/>
                  <a:pt x="261684" y="952530"/>
                  <a:pt x="255182" y="1194552"/>
                </a:cubicBezTo>
                <a:cubicBezTo>
                  <a:pt x="265121" y="1197950"/>
                  <a:pt x="364634" y="1220160"/>
                  <a:pt x="510364" y="1237081"/>
                </a:cubicBezTo>
                <a:cubicBezTo>
                  <a:pt x="372291" y="1240282"/>
                  <a:pt x="251504" y="1257418"/>
                  <a:pt x="255182" y="1279610"/>
                </a:cubicBezTo>
                <a:cubicBezTo>
                  <a:pt x="269155" y="1404639"/>
                  <a:pt x="230860" y="1701493"/>
                  <a:pt x="255182" y="1878661"/>
                </a:cubicBezTo>
                <a:cubicBezTo>
                  <a:pt x="279504" y="2055829"/>
                  <a:pt x="244359" y="2203253"/>
                  <a:pt x="255182" y="2431632"/>
                </a:cubicBezTo>
                <a:cubicBezTo>
                  <a:pt x="268387" y="2464319"/>
                  <a:pt x="153366" y="2479978"/>
                  <a:pt x="0" y="2474161"/>
                </a:cubicBezTo>
              </a:path>
              <a:path w="510364" h="2474161" fill="none" stroke="0" extrusionOk="0">
                <a:moveTo>
                  <a:pt x="0" y="0"/>
                </a:moveTo>
                <a:cubicBezTo>
                  <a:pt x="143500" y="-1712"/>
                  <a:pt x="257673" y="22431"/>
                  <a:pt x="255182" y="42529"/>
                </a:cubicBezTo>
                <a:cubicBezTo>
                  <a:pt x="278572" y="174372"/>
                  <a:pt x="244091" y="343924"/>
                  <a:pt x="255182" y="583980"/>
                </a:cubicBezTo>
                <a:cubicBezTo>
                  <a:pt x="266273" y="824036"/>
                  <a:pt x="281860" y="982847"/>
                  <a:pt x="255182" y="1194552"/>
                </a:cubicBezTo>
                <a:cubicBezTo>
                  <a:pt x="258589" y="1203368"/>
                  <a:pt x="374038" y="1252636"/>
                  <a:pt x="510364" y="1237081"/>
                </a:cubicBezTo>
                <a:cubicBezTo>
                  <a:pt x="368677" y="1236295"/>
                  <a:pt x="251342" y="1252272"/>
                  <a:pt x="255182" y="1279610"/>
                </a:cubicBezTo>
                <a:cubicBezTo>
                  <a:pt x="272852" y="1403932"/>
                  <a:pt x="230863" y="1700840"/>
                  <a:pt x="255182" y="1867141"/>
                </a:cubicBezTo>
                <a:cubicBezTo>
                  <a:pt x="279501" y="2033442"/>
                  <a:pt x="239781" y="2304183"/>
                  <a:pt x="255182" y="2431632"/>
                </a:cubicBezTo>
                <a:cubicBezTo>
                  <a:pt x="276201" y="2456785"/>
                  <a:pt x="148203" y="2501505"/>
                  <a:pt x="0" y="2474161"/>
                </a:cubicBezTo>
              </a:path>
            </a:pathLst>
          </a:custGeom>
          <a:ln w="76200">
            <a:solidFill>
              <a:schemeClr val="bg2">
                <a:lumMod val="90000"/>
              </a:schemeClr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highlight>
                <a:srgbClr val="C0C0C0"/>
              </a:highlight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02CF5F4-C46F-8454-0519-ADB31D7BFF89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49F5E7-1FC6-0415-A4D8-DB2E24BE81EA}"/>
              </a:ext>
            </a:extLst>
          </p:cNvPr>
          <p:cNvSpPr txBox="1"/>
          <p:nvPr/>
        </p:nvSpPr>
        <p:spPr>
          <a:xfrm>
            <a:off x="110362" y="1088997"/>
            <a:ext cx="2754669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nl-BE" b="1" dirty="0"/>
              <a:t>More / better monitoring</a:t>
            </a:r>
          </a:p>
          <a:p>
            <a:r>
              <a:rPr lang="en-US" b="1" dirty="0"/>
              <a:t>&gt;&gt;&gt; </a:t>
            </a:r>
            <a:r>
              <a:rPr lang="nl-BE" b="1" dirty="0"/>
              <a:t>MORE DATA</a:t>
            </a:r>
            <a:endParaRPr lang="nl-BE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15C701C-B5DC-5DD4-B825-397CEEFD5F1F}"/>
              </a:ext>
            </a:extLst>
          </p:cNvPr>
          <p:cNvSpPr/>
          <p:nvPr/>
        </p:nvSpPr>
        <p:spPr>
          <a:xfrm>
            <a:off x="5422603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10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9624A-EB97-DE6B-3507-687CA3839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35473E47-127C-D859-9A9F-BE4942501F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F8D8DF90-4139-98F2-0390-777CFC36BBC2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1E14CD0-E313-8163-9A8D-CD784E26D0B3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5CAAC25-2F35-0EDD-CC4D-5FABCC0F1721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8A569ED-C2A2-A5AB-025A-BDDC9D321EB5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5359A73-3812-2597-3999-0CFD2D366386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03DBA1CD-7376-27F4-4DA0-7898E117A8EA}"/>
              </a:ext>
            </a:extLst>
          </p:cNvPr>
          <p:cNvSpPr/>
          <p:nvPr/>
        </p:nvSpPr>
        <p:spPr>
          <a:xfrm flipH="1">
            <a:off x="9362000" y="3792276"/>
            <a:ext cx="2573132" cy="236822"/>
          </a:xfrm>
          <a:custGeom>
            <a:avLst/>
            <a:gdLst>
              <a:gd name="connsiteX0" fmla="*/ 0 w 2573132"/>
              <a:gd name="connsiteY0" fmla="*/ 59206 h 236822"/>
              <a:gd name="connsiteX1" fmla="*/ 417303 w 2573132"/>
              <a:gd name="connsiteY1" fmla="*/ 59206 h 236822"/>
              <a:gd name="connsiteX2" fmla="*/ 957341 w 2573132"/>
              <a:gd name="connsiteY2" fmla="*/ 59206 h 236822"/>
              <a:gd name="connsiteX3" fmla="*/ 1374644 w 2573132"/>
              <a:gd name="connsiteY3" fmla="*/ 59206 h 236822"/>
              <a:gd name="connsiteX4" fmla="*/ 1890135 w 2573132"/>
              <a:gd name="connsiteY4" fmla="*/ 59206 h 236822"/>
              <a:gd name="connsiteX5" fmla="*/ 2454721 w 2573132"/>
              <a:gd name="connsiteY5" fmla="*/ 59206 h 236822"/>
              <a:gd name="connsiteX6" fmla="*/ 2454721 w 2573132"/>
              <a:gd name="connsiteY6" fmla="*/ 0 h 236822"/>
              <a:gd name="connsiteX7" fmla="*/ 2573132 w 2573132"/>
              <a:gd name="connsiteY7" fmla="*/ 118411 h 236822"/>
              <a:gd name="connsiteX8" fmla="*/ 2454721 w 2573132"/>
              <a:gd name="connsiteY8" fmla="*/ 236822 h 236822"/>
              <a:gd name="connsiteX9" fmla="*/ 2454721 w 2573132"/>
              <a:gd name="connsiteY9" fmla="*/ 177617 h 236822"/>
              <a:gd name="connsiteX10" fmla="*/ 1963777 w 2573132"/>
              <a:gd name="connsiteY10" fmla="*/ 177617 h 236822"/>
              <a:gd name="connsiteX11" fmla="*/ 1521927 w 2573132"/>
              <a:gd name="connsiteY11" fmla="*/ 177617 h 236822"/>
              <a:gd name="connsiteX12" fmla="*/ 1080077 w 2573132"/>
              <a:gd name="connsiteY12" fmla="*/ 177617 h 236822"/>
              <a:gd name="connsiteX13" fmla="*/ 564586 w 2573132"/>
              <a:gd name="connsiteY13" fmla="*/ 177617 h 236822"/>
              <a:gd name="connsiteX14" fmla="*/ 0 w 2573132"/>
              <a:gd name="connsiteY14" fmla="*/ 177617 h 236822"/>
              <a:gd name="connsiteX15" fmla="*/ 0 w 2573132"/>
              <a:gd name="connsiteY15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73132" h="236822" fill="none" extrusionOk="0">
                <a:moveTo>
                  <a:pt x="0" y="59206"/>
                </a:moveTo>
                <a:cubicBezTo>
                  <a:pt x="109727" y="55876"/>
                  <a:pt x="270347" y="100069"/>
                  <a:pt x="417303" y="59206"/>
                </a:cubicBezTo>
                <a:cubicBezTo>
                  <a:pt x="564259" y="18343"/>
                  <a:pt x="804919" y="102358"/>
                  <a:pt x="957341" y="59206"/>
                </a:cubicBezTo>
                <a:cubicBezTo>
                  <a:pt x="1109763" y="16054"/>
                  <a:pt x="1194250" y="76241"/>
                  <a:pt x="1374644" y="59206"/>
                </a:cubicBezTo>
                <a:cubicBezTo>
                  <a:pt x="1555038" y="42171"/>
                  <a:pt x="1649072" y="66267"/>
                  <a:pt x="1890135" y="59206"/>
                </a:cubicBezTo>
                <a:cubicBezTo>
                  <a:pt x="2131198" y="52145"/>
                  <a:pt x="2262362" y="103183"/>
                  <a:pt x="2454721" y="59206"/>
                </a:cubicBezTo>
                <a:cubicBezTo>
                  <a:pt x="2451160" y="44188"/>
                  <a:pt x="2457827" y="23480"/>
                  <a:pt x="2454721" y="0"/>
                </a:cubicBezTo>
                <a:cubicBezTo>
                  <a:pt x="2501856" y="36756"/>
                  <a:pt x="2522060" y="84265"/>
                  <a:pt x="2573132" y="118411"/>
                </a:cubicBezTo>
                <a:cubicBezTo>
                  <a:pt x="2547562" y="164828"/>
                  <a:pt x="2478286" y="192605"/>
                  <a:pt x="2454721" y="236822"/>
                </a:cubicBezTo>
                <a:cubicBezTo>
                  <a:pt x="2448940" y="216141"/>
                  <a:pt x="2457456" y="194956"/>
                  <a:pt x="2454721" y="177617"/>
                </a:cubicBezTo>
                <a:cubicBezTo>
                  <a:pt x="2212855" y="231396"/>
                  <a:pt x="2166122" y="121244"/>
                  <a:pt x="1963777" y="177617"/>
                </a:cubicBezTo>
                <a:cubicBezTo>
                  <a:pt x="1761432" y="233990"/>
                  <a:pt x="1657471" y="131237"/>
                  <a:pt x="1521927" y="177617"/>
                </a:cubicBezTo>
                <a:cubicBezTo>
                  <a:pt x="1386383" y="223997"/>
                  <a:pt x="1198703" y="133058"/>
                  <a:pt x="1080077" y="177617"/>
                </a:cubicBezTo>
                <a:cubicBezTo>
                  <a:pt x="961451" y="222176"/>
                  <a:pt x="786154" y="175532"/>
                  <a:pt x="564586" y="177617"/>
                </a:cubicBezTo>
                <a:cubicBezTo>
                  <a:pt x="343018" y="179702"/>
                  <a:pt x="152214" y="143097"/>
                  <a:pt x="0" y="177617"/>
                </a:cubicBezTo>
                <a:cubicBezTo>
                  <a:pt x="-1804" y="124208"/>
                  <a:pt x="536" y="96108"/>
                  <a:pt x="0" y="59206"/>
                </a:cubicBezTo>
                <a:close/>
              </a:path>
              <a:path w="2573132" h="236822" stroke="0" extrusionOk="0">
                <a:moveTo>
                  <a:pt x="0" y="59206"/>
                </a:moveTo>
                <a:cubicBezTo>
                  <a:pt x="109204" y="23952"/>
                  <a:pt x="348550" y="102829"/>
                  <a:pt x="515491" y="59206"/>
                </a:cubicBezTo>
                <a:cubicBezTo>
                  <a:pt x="682432" y="15583"/>
                  <a:pt x="864590" y="91948"/>
                  <a:pt x="957341" y="59206"/>
                </a:cubicBezTo>
                <a:cubicBezTo>
                  <a:pt x="1050092" y="26464"/>
                  <a:pt x="1229329" y="63987"/>
                  <a:pt x="1423738" y="59206"/>
                </a:cubicBezTo>
                <a:cubicBezTo>
                  <a:pt x="1618147" y="54425"/>
                  <a:pt x="1760888" y="92409"/>
                  <a:pt x="1890135" y="59206"/>
                </a:cubicBezTo>
                <a:cubicBezTo>
                  <a:pt x="2019382" y="26003"/>
                  <a:pt x="2303279" y="96566"/>
                  <a:pt x="2454721" y="59206"/>
                </a:cubicBezTo>
                <a:cubicBezTo>
                  <a:pt x="2450926" y="34646"/>
                  <a:pt x="2457560" y="22675"/>
                  <a:pt x="2454721" y="0"/>
                </a:cubicBezTo>
                <a:cubicBezTo>
                  <a:pt x="2517714" y="36190"/>
                  <a:pt x="2513501" y="80527"/>
                  <a:pt x="2573132" y="118411"/>
                </a:cubicBezTo>
                <a:cubicBezTo>
                  <a:pt x="2550864" y="167744"/>
                  <a:pt x="2479531" y="191008"/>
                  <a:pt x="2454721" y="236822"/>
                </a:cubicBezTo>
                <a:cubicBezTo>
                  <a:pt x="2452816" y="212872"/>
                  <a:pt x="2457718" y="198547"/>
                  <a:pt x="2454721" y="177617"/>
                </a:cubicBezTo>
                <a:cubicBezTo>
                  <a:pt x="2307531" y="187976"/>
                  <a:pt x="2100343" y="170023"/>
                  <a:pt x="1988324" y="177617"/>
                </a:cubicBezTo>
                <a:cubicBezTo>
                  <a:pt x="1876305" y="185211"/>
                  <a:pt x="1671255" y="142323"/>
                  <a:pt x="1546474" y="177617"/>
                </a:cubicBezTo>
                <a:cubicBezTo>
                  <a:pt x="1421693" y="212911"/>
                  <a:pt x="1321131" y="146224"/>
                  <a:pt x="1129172" y="177617"/>
                </a:cubicBezTo>
                <a:cubicBezTo>
                  <a:pt x="937213" y="209010"/>
                  <a:pt x="845135" y="150928"/>
                  <a:pt x="711869" y="177617"/>
                </a:cubicBezTo>
                <a:cubicBezTo>
                  <a:pt x="578603" y="204306"/>
                  <a:pt x="156887" y="174287"/>
                  <a:pt x="0" y="177617"/>
                </a:cubicBezTo>
                <a:cubicBezTo>
                  <a:pt x="-6729" y="140592"/>
                  <a:pt x="2233" y="109659"/>
                  <a:pt x="0" y="5920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69E60EB-E4B4-AD45-8D76-36FF2A679710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7001909-10F5-6228-2772-EFB3EE585BE9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0070C0">
              <a:alpha val="50196"/>
            </a:srgbClr>
          </a:solidFill>
          <a:ln w="57150">
            <a:solidFill>
              <a:srgbClr val="528FD8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4C120725-7EC7-F97A-1569-B2B9ACCAFCBA}"/>
              </a:ext>
            </a:extLst>
          </p:cNvPr>
          <p:cNvSpPr/>
          <p:nvPr/>
        </p:nvSpPr>
        <p:spPr>
          <a:xfrm flipH="1">
            <a:off x="8862246" y="1772093"/>
            <a:ext cx="2573132" cy="236822"/>
          </a:xfrm>
          <a:custGeom>
            <a:avLst/>
            <a:gdLst>
              <a:gd name="connsiteX0" fmla="*/ 0 w 2573132"/>
              <a:gd name="connsiteY0" fmla="*/ 59206 h 236822"/>
              <a:gd name="connsiteX1" fmla="*/ 417303 w 2573132"/>
              <a:gd name="connsiteY1" fmla="*/ 59206 h 236822"/>
              <a:gd name="connsiteX2" fmla="*/ 957341 w 2573132"/>
              <a:gd name="connsiteY2" fmla="*/ 59206 h 236822"/>
              <a:gd name="connsiteX3" fmla="*/ 1374644 w 2573132"/>
              <a:gd name="connsiteY3" fmla="*/ 59206 h 236822"/>
              <a:gd name="connsiteX4" fmla="*/ 1890135 w 2573132"/>
              <a:gd name="connsiteY4" fmla="*/ 59206 h 236822"/>
              <a:gd name="connsiteX5" fmla="*/ 2454721 w 2573132"/>
              <a:gd name="connsiteY5" fmla="*/ 59206 h 236822"/>
              <a:gd name="connsiteX6" fmla="*/ 2454721 w 2573132"/>
              <a:gd name="connsiteY6" fmla="*/ 0 h 236822"/>
              <a:gd name="connsiteX7" fmla="*/ 2573132 w 2573132"/>
              <a:gd name="connsiteY7" fmla="*/ 118411 h 236822"/>
              <a:gd name="connsiteX8" fmla="*/ 2454721 w 2573132"/>
              <a:gd name="connsiteY8" fmla="*/ 236822 h 236822"/>
              <a:gd name="connsiteX9" fmla="*/ 2454721 w 2573132"/>
              <a:gd name="connsiteY9" fmla="*/ 177617 h 236822"/>
              <a:gd name="connsiteX10" fmla="*/ 1963777 w 2573132"/>
              <a:gd name="connsiteY10" fmla="*/ 177617 h 236822"/>
              <a:gd name="connsiteX11" fmla="*/ 1521927 w 2573132"/>
              <a:gd name="connsiteY11" fmla="*/ 177617 h 236822"/>
              <a:gd name="connsiteX12" fmla="*/ 1080077 w 2573132"/>
              <a:gd name="connsiteY12" fmla="*/ 177617 h 236822"/>
              <a:gd name="connsiteX13" fmla="*/ 564586 w 2573132"/>
              <a:gd name="connsiteY13" fmla="*/ 177617 h 236822"/>
              <a:gd name="connsiteX14" fmla="*/ 0 w 2573132"/>
              <a:gd name="connsiteY14" fmla="*/ 177617 h 236822"/>
              <a:gd name="connsiteX15" fmla="*/ 0 w 2573132"/>
              <a:gd name="connsiteY15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73132" h="236822" fill="none" extrusionOk="0">
                <a:moveTo>
                  <a:pt x="0" y="59206"/>
                </a:moveTo>
                <a:cubicBezTo>
                  <a:pt x="109727" y="55876"/>
                  <a:pt x="270347" y="100069"/>
                  <a:pt x="417303" y="59206"/>
                </a:cubicBezTo>
                <a:cubicBezTo>
                  <a:pt x="564259" y="18343"/>
                  <a:pt x="804919" y="102358"/>
                  <a:pt x="957341" y="59206"/>
                </a:cubicBezTo>
                <a:cubicBezTo>
                  <a:pt x="1109763" y="16054"/>
                  <a:pt x="1194250" y="76241"/>
                  <a:pt x="1374644" y="59206"/>
                </a:cubicBezTo>
                <a:cubicBezTo>
                  <a:pt x="1555038" y="42171"/>
                  <a:pt x="1649072" y="66267"/>
                  <a:pt x="1890135" y="59206"/>
                </a:cubicBezTo>
                <a:cubicBezTo>
                  <a:pt x="2131198" y="52145"/>
                  <a:pt x="2262362" y="103183"/>
                  <a:pt x="2454721" y="59206"/>
                </a:cubicBezTo>
                <a:cubicBezTo>
                  <a:pt x="2451160" y="44188"/>
                  <a:pt x="2457827" y="23480"/>
                  <a:pt x="2454721" y="0"/>
                </a:cubicBezTo>
                <a:cubicBezTo>
                  <a:pt x="2501856" y="36756"/>
                  <a:pt x="2522060" y="84265"/>
                  <a:pt x="2573132" y="118411"/>
                </a:cubicBezTo>
                <a:cubicBezTo>
                  <a:pt x="2547562" y="164828"/>
                  <a:pt x="2478286" y="192605"/>
                  <a:pt x="2454721" y="236822"/>
                </a:cubicBezTo>
                <a:cubicBezTo>
                  <a:pt x="2448940" y="216141"/>
                  <a:pt x="2457456" y="194956"/>
                  <a:pt x="2454721" y="177617"/>
                </a:cubicBezTo>
                <a:cubicBezTo>
                  <a:pt x="2212855" y="231396"/>
                  <a:pt x="2166122" y="121244"/>
                  <a:pt x="1963777" y="177617"/>
                </a:cubicBezTo>
                <a:cubicBezTo>
                  <a:pt x="1761432" y="233990"/>
                  <a:pt x="1657471" y="131237"/>
                  <a:pt x="1521927" y="177617"/>
                </a:cubicBezTo>
                <a:cubicBezTo>
                  <a:pt x="1386383" y="223997"/>
                  <a:pt x="1198703" y="133058"/>
                  <a:pt x="1080077" y="177617"/>
                </a:cubicBezTo>
                <a:cubicBezTo>
                  <a:pt x="961451" y="222176"/>
                  <a:pt x="786154" y="175532"/>
                  <a:pt x="564586" y="177617"/>
                </a:cubicBezTo>
                <a:cubicBezTo>
                  <a:pt x="343018" y="179702"/>
                  <a:pt x="152214" y="143097"/>
                  <a:pt x="0" y="177617"/>
                </a:cubicBezTo>
                <a:cubicBezTo>
                  <a:pt x="-1804" y="124208"/>
                  <a:pt x="536" y="96108"/>
                  <a:pt x="0" y="59206"/>
                </a:cubicBezTo>
                <a:close/>
              </a:path>
              <a:path w="2573132" h="236822" stroke="0" extrusionOk="0">
                <a:moveTo>
                  <a:pt x="0" y="59206"/>
                </a:moveTo>
                <a:cubicBezTo>
                  <a:pt x="109204" y="23952"/>
                  <a:pt x="348550" y="102829"/>
                  <a:pt x="515491" y="59206"/>
                </a:cubicBezTo>
                <a:cubicBezTo>
                  <a:pt x="682432" y="15583"/>
                  <a:pt x="864590" y="91948"/>
                  <a:pt x="957341" y="59206"/>
                </a:cubicBezTo>
                <a:cubicBezTo>
                  <a:pt x="1050092" y="26464"/>
                  <a:pt x="1229329" y="63987"/>
                  <a:pt x="1423738" y="59206"/>
                </a:cubicBezTo>
                <a:cubicBezTo>
                  <a:pt x="1618147" y="54425"/>
                  <a:pt x="1760888" y="92409"/>
                  <a:pt x="1890135" y="59206"/>
                </a:cubicBezTo>
                <a:cubicBezTo>
                  <a:pt x="2019382" y="26003"/>
                  <a:pt x="2303279" y="96566"/>
                  <a:pt x="2454721" y="59206"/>
                </a:cubicBezTo>
                <a:cubicBezTo>
                  <a:pt x="2450926" y="34646"/>
                  <a:pt x="2457560" y="22675"/>
                  <a:pt x="2454721" y="0"/>
                </a:cubicBezTo>
                <a:cubicBezTo>
                  <a:pt x="2517714" y="36190"/>
                  <a:pt x="2513501" y="80527"/>
                  <a:pt x="2573132" y="118411"/>
                </a:cubicBezTo>
                <a:cubicBezTo>
                  <a:pt x="2550864" y="167744"/>
                  <a:pt x="2479531" y="191008"/>
                  <a:pt x="2454721" y="236822"/>
                </a:cubicBezTo>
                <a:cubicBezTo>
                  <a:pt x="2452816" y="212872"/>
                  <a:pt x="2457718" y="198547"/>
                  <a:pt x="2454721" y="177617"/>
                </a:cubicBezTo>
                <a:cubicBezTo>
                  <a:pt x="2307531" y="187976"/>
                  <a:pt x="2100343" y="170023"/>
                  <a:pt x="1988324" y="177617"/>
                </a:cubicBezTo>
                <a:cubicBezTo>
                  <a:pt x="1876305" y="185211"/>
                  <a:pt x="1671255" y="142323"/>
                  <a:pt x="1546474" y="177617"/>
                </a:cubicBezTo>
                <a:cubicBezTo>
                  <a:pt x="1421693" y="212911"/>
                  <a:pt x="1321131" y="146224"/>
                  <a:pt x="1129172" y="177617"/>
                </a:cubicBezTo>
                <a:cubicBezTo>
                  <a:pt x="937213" y="209010"/>
                  <a:pt x="845135" y="150928"/>
                  <a:pt x="711869" y="177617"/>
                </a:cubicBezTo>
                <a:cubicBezTo>
                  <a:pt x="578603" y="204306"/>
                  <a:pt x="156887" y="174287"/>
                  <a:pt x="0" y="177617"/>
                </a:cubicBezTo>
                <a:cubicBezTo>
                  <a:pt x="-6729" y="140592"/>
                  <a:pt x="2233" y="109659"/>
                  <a:pt x="0" y="5920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7561FC-5BD0-41C7-63C5-4D5C576BED82}"/>
              </a:ext>
            </a:extLst>
          </p:cNvPr>
          <p:cNvSpPr txBox="1"/>
          <p:nvPr/>
        </p:nvSpPr>
        <p:spPr>
          <a:xfrm>
            <a:off x="9795754" y="2576623"/>
            <a:ext cx="1918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b="1" dirty="0">
                <a:solidFill>
                  <a:schemeClr val="accent2">
                    <a:lumMod val="50000"/>
                  </a:schemeClr>
                </a:solidFill>
              </a:rPr>
              <a:t>The main topic of this workshop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195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A0474B5F-A04E-A581-BBE6-D38990E9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9289" y="992018"/>
            <a:ext cx="6931999" cy="4873964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AC30969-17A3-BEB6-0DE6-CA8C467154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4561054"/>
              </p:ext>
            </p:extLst>
          </p:nvPr>
        </p:nvGraphicFramePr>
        <p:xfrm>
          <a:off x="6883676" y="992018"/>
          <a:ext cx="4797552" cy="52717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8F5EDA63-B9F5-523F-7A33-552FD93E6BDD}"/>
              </a:ext>
            </a:extLst>
          </p:cNvPr>
          <p:cNvSpPr/>
          <p:nvPr/>
        </p:nvSpPr>
        <p:spPr>
          <a:xfrm>
            <a:off x="4251960" y="3282696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A5CCF2A2-4066-4DDA-2402-0722CB491850}"/>
              </a:ext>
            </a:extLst>
          </p:cNvPr>
          <p:cNvSpPr/>
          <p:nvPr/>
        </p:nvSpPr>
        <p:spPr>
          <a:xfrm flipH="1">
            <a:off x="6096000" y="3164285"/>
            <a:ext cx="1159234" cy="236822"/>
          </a:xfrm>
          <a:custGeom>
            <a:avLst/>
            <a:gdLst>
              <a:gd name="connsiteX0" fmla="*/ 0 w 1159234"/>
              <a:gd name="connsiteY0" fmla="*/ 59206 h 236822"/>
              <a:gd name="connsiteX1" fmla="*/ 520412 w 1159234"/>
              <a:gd name="connsiteY1" fmla="*/ 59206 h 236822"/>
              <a:gd name="connsiteX2" fmla="*/ 1040823 w 1159234"/>
              <a:gd name="connsiteY2" fmla="*/ 59206 h 236822"/>
              <a:gd name="connsiteX3" fmla="*/ 1040823 w 1159234"/>
              <a:gd name="connsiteY3" fmla="*/ 0 h 236822"/>
              <a:gd name="connsiteX4" fmla="*/ 1159234 w 1159234"/>
              <a:gd name="connsiteY4" fmla="*/ 118411 h 236822"/>
              <a:gd name="connsiteX5" fmla="*/ 1040823 w 1159234"/>
              <a:gd name="connsiteY5" fmla="*/ 236822 h 236822"/>
              <a:gd name="connsiteX6" fmla="*/ 1040823 w 1159234"/>
              <a:gd name="connsiteY6" fmla="*/ 177617 h 236822"/>
              <a:gd name="connsiteX7" fmla="*/ 520412 w 1159234"/>
              <a:gd name="connsiteY7" fmla="*/ 177617 h 236822"/>
              <a:gd name="connsiteX8" fmla="*/ 0 w 1159234"/>
              <a:gd name="connsiteY8" fmla="*/ 177617 h 236822"/>
              <a:gd name="connsiteX9" fmla="*/ 0 w 1159234"/>
              <a:gd name="connsiteY9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59234" h="236822" fill="none" extrusionOk="0">
                <a:moveTo>
                  <a:pt x="0" y="59206"/>
                </a:moveTo>
                <a:cubicBezTo>
                  <a:pt x="169728" y="46223"/>
                  <a:pt x="361339" y="119986"/>
                  <a:pt x="520412" y="59206"/>
                </a:cubicBezTo>
                <a:cubicBezTo>
                  <a:pt x="679485" y="-1574"/>
                  <a:pt x="810316" y="60011"/>
                  <a:pt x="1040823" y="59206"/>
                </a:cubicBezTo>
                <a:cubicBezTo>
                  <a:pt x="1037543" y="30884"/>
                  <a:pt x="1041908" y="24148"/>
                  <a:pt x="1040823" y="0"/>
                </a:cubicBezTo>
                <a:cubicBezTo>
                  <a:pt x="1099282" y="55306"/>
                  <a:pt x="1116883" y="90515"/>
                  <a:pt x="1159234" y="118411"/>
                </a:cubicBezTo>
                <a:cubicBezTo>
                  <a:pt x="1144956" y="160407"/>
                  <a:pt x="1066767" y="196177"/>
                  <a:pt x="1040823" y="236822"/>
                </a:cubicBezTo>
                <a:cubicBezTo>
                  <a:pt x="1037389" y="219491"/>
                  <a:pt x="1047625" y="195306"/>
                  <a:pt x="1040823" y="177617"/>
                </a:cubicBezTo>
                <a:cubicBezTo>
                  <a:pt x="921974" y="207718"/>
                  <a:pt x="740654" y="171075"/>
                  <a:pt x="520412" y="177617"/>
                </a:cubicBezTo>
                <a:cubicBezTo>
                  <a:pt x="300170" y="184159"/>
                  <a:pt x="108965" y="125831"/>
                  <a:pt x="0" y="177617"/>
                </a:cubicBezTo>
                <a:cubicBezTo>
                  <a:pt x="-11547" y="144577"/>
                  <a:pt x="9947" y="91124"/>
                  <a:pt x="0" y="59206"/>
                </a:cubicBezTo>
                <a:close/>
              </a:path>
              <a:path w="1159234" h="236822" stroke="0" extrusionOk="0">
                <a:moveTo>
                  <a:pt x="0" y="59206"/>
                </a:moveTo>
                <a:cubicBezTo>
                  <a:pt x="234401" y="44721"/>
                  <a:pt x="372225" y="119953"/>
                  <a:pt x="530820" y="59206"/>
                </a:cubicBezTo>
                <a:cubicBezTo>
                  <a:pt x="689415" y="-1541"/>
                  <a:pt x="931626" y="87577"/>
                  <a:pt x="1040823" y="59206"/>
                </a:cubicBezTo>
                <a:cubicBezTo>
                  <a:pt x="1037209" y="36855"/>
                  <a:pt x="1045151" y="19601"/>
                  <a:pt x="1040823" y="0"/>
                </a:cubicBezTo>
                <a:cubicBezTo>
                  <a:pt x="1086614" y="33978"/>
                  <a:pt x="1101434" y="77573"/>
                  <a:pt x="1159234" y="118411"/>
                </a:cubicBezTo>
                <a:cubicBezTo>
                  <a:pt x="1137588" y="144567"/>
                  <a:pt x="1085642" y="179401"/>
                  <a:pt x="1040823" y="236822"/>
                </a:cubicBezTo>
                <a:cubicBezTo>
                  <a:pt x="1037867" y="212328"/>
                  <a:pt x="1044210" y="199127"/>
                  <a:pt x="1040823" y="177617"/>
                </a:cubicBezTo>
                <a:cubicBezTo>
                  <a:pt x="843179" y="228552"/>
                  <a:pt x="785210" y="132303"/>
                  <a:pt x="541228" y="177617"/>
                </a:cubicBezTo>
                <a:cubicBezTo>
                  <a:pt x="297247" y="222931"/>
                  <a:pt x="226413" y="134145"/>
                  <a:pt x="0" y="177617"/>
                </a:cubicBezTo>
                <a:cubicBezTo>
                  <a:pt x="-3621" y="151932"/>
                  <a:pt x="652" y="89851"/>
                  <a:pt x="0" y="5920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5F03F48-5352-132F-337C-5F6DC3AAB116}"/>
              </a:ext>
            </a:extLst>
          </p:cNvPr>
          <p:cNvSpPr/>
          <p:nvPr/>
        </p:nvSpPr>
        <p:spPr>
          <a:xfrm>
            <a:off x="3883152" y="1718120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912566-892C-1596-A3CE-8947E45E8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7415859">
            <a:off x="5967729" y="2965088"/>
            <a:ext cx="4422648" cy="1325563"/>
          </a:xfrm>
        </p:spPr>
        <p:txBody>
          <a:bodyPr>
            <a:normAutofit/>
          </a:bodyPr>
          <a:lstStyle/>
          <a:p>
            <a:r>
              <a:rPr lang="nl-BE" sz="1800" dirty="0">
                <a:solidFill>
                  <a:schemeClr val="bg1"/>
                </a:solidFill>
              </a:rPr>
              <a:t>From Christina’s talk: </a:t>
            </a:r>
            <a:r>
              <a:rPr lang="nl-BE" sz="1800" b="1" dirty="0">
                <a:solidFill>
                  <a:schemeClr val="bg1"/>
                </a:solidFill>
              </a:rPr>
              <a:t>action points</a:t>
            </a:r>
            <a:endParaRPr lang="en-US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254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8F0CE-8F05-8BB9-C955-3DBBD56D3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8E33A829-1DAE-23F2-FB95-D3502C8C1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9289" y="992018"/>
            <a:ext cx="6931999" cy="4873964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87D9837-C319-9BA0-1E16-DBF1E73961D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83676" y="992018"/>
          <a:ext cx="4797552" cy="52717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2372B6A2-5FD1-9F58-1C10-2DC97D23B589}"/>
              </a:ext>
            </a:extLst>
          </p:cNvPr>
          <p:cNvSpPr/>
          <p:nvPr/>
        </p:nvSpPr>
        <p:spPr>
          <a:xfrm>
            <a:off x="4251960" y="3282696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B30A5D45-B084-BFC0-89EF-75952078C262}"/>
              </a:ext>
            </a:extLst>
          </p:cNvPr>
          <p:cNvSpPr/>
          <p:nvPr/>
        </p:nvSpPr>
        <p:spPr>
          <a:xfrm flipH="1">
            <a:off x="6096000" y="3164285"/>
            <a:ext cx="1159234" cy="236822"/>
          </a:xfrm>
          <a:custGeom>
            <a:avLst/>
            <a:gdLst>
              <a:gd name="connsiteX0" fmla="*/ 0 w 1159234"/>
              <a:gd name="connsiteY0" fmla="*/ 59206 h 236822"/>
              <a:gd name="connsiteX1" fmla="*/ 520412 w 1159234"/>
              <a:gd name="connsiteY1" fmla="*/ 59206 h 236822"/>
              <a:gd name="connsiteX2" fmla="*/ 1040823 w 1159234"/>
              <a:gd name="connsiteY2" fmla="*/ 59206 h 236822"/>
              <a:gd name="connsiteX3" fmla="*/ 1040823 w 1159234"/>
              <a:gd name="connsiteY3" fmla="*/ 0 h 236822"/>
              <a:gd name="connsiteX4" fmla="*/ 1159234 w 1159234"/>
              <a:gd name="connsiteY4" fmla="*/ 118411 h 236822"/>
              <a:gd name="connsiteX5" fmla="*/ 1040823 w 1159234"/>
              <a:gd name="connsiteY5" fmla="*/ 236822 h 236822"/>
              <a:gd name="connsiteX6" fmla="*/ 1040823 w 1159234"/>
              <a:gd name="connsiteY6" fmla="*/ 177617 h 236822"/>
              <a:gd name="connsiteX7" fmla="*/ 520412 w 1159234"/>
              <a:gd name="connsiteY7" fmla="*/ 177617 h 236822"/>
              <a:gd name="connsiteX8" fmla="*/ 0 w 1159234"/>
              <a:gd name="connsiteY8" fmla="*/ 177617 h 236822"/>
              <a:gd name="connsiteX9" fmla="*/ 0 w 1159234"/>
              <a:gd name="connsiteY9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59234" h="236822" fill="none" extrusionOk="0">
                <a:moveTo>
                  <a:pt x="0" y="59206"/>
                </a:moveTo>
                <a:cubicBezTo>
                  <a:pt x="169728" y="46223"/>
                  <a:pt x="361339" y="119986"/>
                  <a:pt x="520412" y="59206"/>
                </a:cubicBezTo>
                <a:cubicBezTo>
                  <a:pt x="679485" y="-1574"/>
                  <a:pt x="810316" y="60011"/>
                  <a:pt x="1040823" y="59206"/>
                </a:cubicBezTo>
                <a:cubicBezTo>
                  <a:pt x="1037543" y="30884"/>
                  <a:pt x="1041908" y="24148"/>
                  <a:pt x="1040823" y="0"/>
                </a:cubicBezTo>
                <a:cubicBezTo>
                  <a:pt x="1099282" y="55306"/>
                  <a:pt x="1116883" y="90515"/>
                  <a:pt x="1159234" y="118411"/>
                </a:cubicBezTo>
                <a:cubicBezTo>
                  <a:pt x="1144956" y="160407"/>
                  <a:pt x="1066767" y="196177"/>
                  <a:pt x="1040823" y="236822"/>
                </a:cubicBezTo>
                <a:cubicBezTo>
                  <a:pt x="1037389" y="219491"/>
                  <a:pt x="1047625" y="195306"/>
                  <a:pt x="1040823" y="177617"/>
                </a:cubicBezTo>
                <a:cubicBezTo>
                  <a:pt x="921974" y="207718"/>
                  <a:pt x="740654" y="171075"/>
                  <a:pt x="520412" y="177617"/>
                </a:cubicBezTo>
                <a:cubicBezTo>
                  <a:pt x="300170" y="184159"/>
                  <a:pt x="108965" y="125831"/>
                  <a:pt x="0" y="177617"/>
                </a:cubicBezTo>
                <a:cubicBezTo>
                  <a:pt x="-11547" y="144577"/>
                  <a:pt x="9947" y="91124"/>
                  <a:pt x="0" y="59206"/>
                </a:cubicBezTo>
                <a:close/>
              </a:path>
              <a:path w="1159234" h="236822" stroke="0" extrusionOk="0">
                <a:moveTo>
                  <a:pt x="0" y="59206"/>
                </a:moveTo>
                <a:cubicBezTo>
                  <a:pt x="234401" y="44721"/>
                  <a:pt x="372225" y="119953"/>
                  <a:pt x="530820" y="59206"/>
                </a:cubicBezTo>
                <a:cubicBezTo>
                  <a:pt x="689415" y="-1541"/>
                  <a:pt x="931626" y="87577"/>
                  <a:pt x="1040823" y="59206"/>
                </a:cubicBezTo>
                <a:cubicBezTo>
                  <a:pt x="1037209" y="36855"/>
                  <a:pt x="1045151" y="19601"/>
                  <a:pt x="1040823" y="0"/>
                </a:cubicBezTo>
                <a:cubicBezTo>
                  <a:pt x="1086614" y="33978"/>
                  <a:pt x="1101434" y="77573"/>
                  <a:pt x="1159234" y="118411"/>
                </a:cubicBezTo>
                <a:cubicBezTo>
                  <a:pt x="1137588" y="144567"/>
                  <a:pt x="1085642" y="179401"/>
                  <a:pt x="1040823" y="236822"/>
                </a:cubicBezTo>
                <a:cubicBezTo>
                  <a:pt x="1037867" y="212328"/>
                  <a:pt x="1044210" y="199127"/>
                  <a:pt x="1040823" y="177617"/>
                </a:cubicBezTo>
                <a:cubicBezTo>
                  <a:pt x="843179" y="228552"/>
                  <a:pt x="785210" y="132303"/>
                  <a:pt x="541228" y="177617"/>
                </a:cubicBezTo>
                <a:cubicBezTo>
                  <a:pt x="297247" y="222931"/>
                  <a:pt x="226413" y="134145"/>
                  <a:pt x="0" y="177617"/>
                </a:cubicBezTo>
                <a:cubicBezTo>
                  <a:pt x="-3621" y="151932"/>
                  <a:pt x="652" y="89851"/>
                  <a:pt x="0" y="5920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F8776C7-94BE-54BF-F936-386BF58F12E1}"/>
              </a:ext>
            </a:extLst>
          </p:cNvPr>
          <p:cNvSpPr/>
          <p:nvPr/>
        </p:nvSpPr>
        <p:spPr>
          <a:xfrm>
            <a:off x="3883152" y="1718120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B62788-8B2E-B723-B0BF-E86981626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7415859">
            <a:off x="5967729" y="2965088"/>
            <a:ext cx="4422648" cy="1325563"/>
          </a:xfrm>
        </p:spPr>
        <p:txBody>
          <a:bodyPr>
            <a:normAutofit/>
          </a:bodyPr>
          <a:lstStyle/>
          <a:p>
            <a:r>
              <a:rPr lang="nl-BE" sz="1800" dirty="0">
                <a:solidFill>
                  <a:schemeClr val="bg1"/>
                </a:solidFill>
              </a:rPr>
              <a:t>From Christina’s talk: </a:t>
            </a:r>
            <a:r>
              <a:rPr lang="nl-BE" sz="1800" b="1" dirty="0">
                <a:solidFill>
                  <a:schemeClr val="bg1"/>
                </a:solidFill>
              </a:rPr>
              <a:t>action points</a:t>
            </a:r>
            <a:endParaRPr lang="en-US" sz="1800" b="1" dirty="0">
              <a:solidFill>
                <a:schemeClr val="bg1"/>
              </a:solidFill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39DE7652-167B-1925-884D-B147AF85CB8F}"/>
              </a:ext>
            </a:extLst>
          </p:cNvPr>
          <p:cNvSpPr/>
          <p:nvPr/>
        </p:nvSpPr>
        <p:spPr>
          <a:xfrm>
            <a:off x="3267456" y="4554294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rgbClr val="CC6D3D">
              <a:alpha val="50196"/>
            </a:srgbClr>
          </a:solidFill>
          <a:ln w="57150">
            <a:solidFill>
              <a:srgbClr val="CC6D3D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58EC1DC-E722-0048-DAAD-C9278D432F18}"/>
              </a:ext>
            </a:extLst>
          </p:cNvPr>
          <p:cNvSpPr/>
          <p:nvPr/>
        </p:nvSpPr>
        <p:spPr>
          <a:xfrm>
            <a:off x="1640818" y="4563438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rgbClr val="CC6D3D">
              <a:alpha val="50196"/>
            </a:srgbClr>
          </a:solidFill>
          <a:ln w="57150">
            <a:solidFill>
              <a:srgbClr val="CC6D3D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0C27DF-A296-E668-61FC-32DB15025427}"/>
              </a:ext>
            </a:extLst>
          </p:cNvPr>
          <p:cNvSpPr txBox="1"/>
          <p:nvPr/>
        </p:nvSpPr>
        <p:spPr>
          <a:xfrm>
            <a:off x="151214" y="6173513"/>
            <a:ext cx="5832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i="1" dirty="0"/>
              <a:t>... That ideally would be transferable to other data sets</a:t>
            </a:r>
          </a:p>
          <a:p>
            <a:r>
              <a:rPr lang="nl-BE" sz="1600" i="1" dirty="0"/>
              <a:t>... That ideally in the future can be implemented in observatories</a:t>
            </a:r>
            <a:endParaRPr lang="en-US" sz="1600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C0117E-FAD3-CA71-88B4-90FB1989648F}"/>
              </a:ext>
            </a:extLst>
          </p:cNvPr>
          <p:cNvSpPr txBox="1"/>
          <p:nvPr/>
        </p:nvSpPr>
        <p:spPr>
          <a:xfrm>
            <a:off x="1822396" y="109670"/>
            <a:ext cx="92406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BE" sz="1800" b="1" dirty="0"/>
              <a:t>An example (my project): A machine-learning based eruption-onset forecasting tool</a:t>
            </a:r>
          </a:p>
        </p:txBody>
      </p:sp>
    </p:spTree>
    <p:extLst>
      <p:ext uri="{BB962C8B-B14F-4D97-AF65-F5344CB8AC3E}">
        <p14:creationId xmlns:p14="http://schemas.microsoft.com/office/powerpoint/2010/main" val="7993187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C12EA-86F1-7D5E-8272-1A748CCEC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A06EA175-4D89-EEA6-D0A4-9F0F7C11BF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9289" y="992018"/>
            <a:ext cx="6931999" cy="487396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0BB9D3B6-9DF4-C813-E2D9-E458CCE7C029}"/>
              </a:ext>
            </a:extLst>
          </p:cNvPr>
          <p:cNvSpPr/>
          <p:nvPr/>
        </p:nvSpPr>
        <p:spPr>
          <a:xfrm>
            <a:off x="4251960" y="3282696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4157CA0-C867-CED4-F2D1-2FD774489279}"/>
              </a:ext>
            </a:extLst>
          </p:cNvPr>
          <p:cNvSpPr/>
          <p:nvPr/>
        </p:nvSpPr>
        <p:spPr>
          <a:xfrm>
            <a:off x="3883152" y="1718120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C2B275C-C146-F528-6B40-E3D3F342DC1A}"/>
              </a:ext>
            </a:extLst>
          </p:cNvPr>
          <p:cNvSpPr/>
          <p:nvPr/>
        </p:nvSpPr>
        <p:spPr>
          <a:xfrm>
            <a:off x="3267456" y="4554294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rgbClr val="CC6D3D">
              <a:alpha val="50196"/>
            </a:srgbClr>
          </a:solidFill>
          <a:ln w="57150">
            <a:solidFill>
              <a:srgbClr val="CC6D3D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0CE8294-E453-F8F8-4F84-8D3A1C1A4AB6}"/>
              </a:ext>
            </a:extLst>
          </p:cNvPr>
          <p:cNvSpPr/>
          <p:nvPr/>
        </p:nvSpPr>
        <p:spPr>
          <a:xfrm>
            <a:off x="1640818" y="4563438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rgbClr val="CC6D3D">
              <a:alpha val="50196"/>
            </a:srgbClr>
          </a:solidFill>
          <a:ln w="57150">
            <a:solidFill>
              <a:srgbClr val="CC6D3D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8A1E62-78FB-95CF-D589-CEE7666DA275}"/>
              </a:ext>
            </a:extLst>
          </p:cNvPr>
          <p:cNvSpPr txBox="1"/>
          <p:nvPr/>
        </p:nvSpPr>
        <p:spPr>
          <a:xfrm>
            <a:off x="151214" y="6173513"/>
            <a:ext cx="5832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i="1" dirty="0"/>
              <a:t>... That ideally would be transferable to other data sets</a:t>
            </a:r>
          </a:p>
          <a:p>
            <a:r>
              <a:rPr lang="nl-BE" sz="1600" i="1" dirty="0"/>
              <a:t>... That ideally in the future can be implemented in observatories</a:t>
            </a:r>
            <a:endParaRPr lang="en-US" sz="1600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D01D604-0D52-DEEA-CAF6-735561E73B03}"/>
              </a:ext>
            </a:extLst>
          </p:cNvPr>
          <p:cNvSpPr txBox="1"/>
          <p:nvPr/>
        </p:nvSpPr>
        <p:spPr>
          <a:xfrm>
            <a:off x="1822396" y="109670"/>
            <a:ext cx="92406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BE" sz="1800" b="1" dirty="0"/>
              <a:t>An example (my project): A machine-learning based eruption-onset forecasting tool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99D41C0-B150-41F5-050C-355D7205B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9398" y="986580"/>
            <a:ext cx="3159527" cy="1325563"/>
          </a:xfrm>
        </p:spPr>
        <p:txBody>
          <a:bodyPr>
            <a:normAutofit/>
          </a:bodyPr>
          <a:lstStyle/>
          <a:p>
            <a:r>
              <a:rPr lang="nl-BE" sz="2400" b="1" dirty="0"/>
              <a:t>Who am I?</a:t>
            </a:r>
            <a:endParaRPr lang="en-US" sz="2400" b="1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5A20C118-1993-4A95-73A3-883D024C3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3468" y="2480893"/>
            <a:ext cx="4915132" cy="3216339"/>
          </a:xfrm>
        </p:spPr>
        <p:txBody>
          <a:bodyPr>
            <a:normAutofit/>
          </a:bodyPr>
          <a:lstStyle/>
          <a:p>
            <a:r>
              <a:rPr lang="nl-BE" sz="1800" dirty="0"/>
              <a:t>PhD-student, started in 2023</a:t>
            </a:r>
          </a:p>
          <a:p>
            <a:r>
              <a:rPr lang="nl-BE" sz="1800" dirty="0"/>
              <a:t>I wanted to work on </a:t>
            </a:r>
            <a:r>
              <a:rPr lang="nl-BE" sz="1800" b="1" dirty="0">
                <a:solidFill>
                  <a:schemeClr val="accent2">
                    <a:lumMod val="50000"/>
                  </a:schemeClr>
                </a:solidFill>
              </a:rPr>
              <a:t>volcanic dynamic risk</a:t>
            </a:r>
          </a:p>
          <a:p>
            <a:r>
              <a:rPr lang="nl-BE" sz="1800" dirty="0"/>
              <a:t>First goal: explore timescale selection in </a:t>
            </a:r>
            <a:r>
              <a:rPr lang="nl-BE" sz="1800" b="1" dirty="0"/>
              <a:t>eruption onset forecasting</a:t>
            </a:r>
          </a:p>
          <a:p>
            <a:r>
              <a:rPr lang="nl-BE" sz="1800" dirty="0"/>
              <a:t>Second goal: explore eruption </a:t>
            </a:r>
            <a:r>
              <a:rPr lang="nl-BE" sz="1800" b="1" dirty="0"/>
              <a:t>precursors that are informative at different timescales</a:t>
            </a:r>
          </a:p>
          <a:p>
            <a:r>
              <a:rPr lang="nl-BE" sz="1800" dirty="0"/>
              <a:t>Third goal: use the previous tools to extend the eruption-onset forecasts to an updateable </a:t>
            </a:r>
            <a:r>
              <a:rPr lang="nl-BE" sz="1800" b="1" dirty="0"/>
              <a:t>risk-assessment tool</a:t>
            </a:r>
          </a:p>
          <a:p>
            <a:endParaRPr lang="en-US" sz="1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AA973DF-9AB0-507F-ABFA-8E090F973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3677" y="1130704"/>
            <a:ext cx="1058819" cy="87782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BEB0516-AD2F-8207-F8DF-1C737F39A40E}"/>
              </a:ext>
            </a:extLst>
          </p:cNvPr>
          <p:cNvSpPr txBox="1"/>
          <p:nvPr/>
        </p:nvSpPr>
        <p:spPr>
          <a:xfrm>
            <a:off x="6648715" y="5804181"/>
            <a:ext cx="50098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i="1" dirty="0">
                <a:solidFill>
                  <a:srgbClr val="CC6D3D"/>
                </a:solidFill>
              </a:rPr>
              <a:t>&gt;&gt;&gt; </a:t>
            </a:r>
            <a:r>
              <a:rPr lang="nl-BE" sz="1600" b="1" i="1" dirty="0">
                <a:solidFill>
                  <a:srgbClr val="CC6D3D"/>
                </a:solidFill>
              </a:rPr>
              <a:t>As part of this, I started exploring WOVOdat.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C810EA5-1D6A-328A-6F90-FF8D8F9E3522}"/>
              </a:ext>
            </a:extLst>
          </p:cNvPr>
          <p:cNvCxnSpPr/>
          <p:nvPr/>
        </p:nvCxnSpPr>
        <p:spPr>
          <a:xfrm>
            <a:off x="6251448" y="765864"/>
            <a:ext cx="0" cy="5715000"/>
          </a:xfrm>
          <a:prstGeom prst="line">
            <a:avLst/>
          </a:prstGeom>
          <a:ln w="38100">
            <a:prstDash val="lg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2555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940482-623F-C5FF-92AC-533CD39DA8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51A5C241-2545-B3C8-D39A-EC3FB94688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9289" y="992018"/>
            <a:ext cx="6931999" cy="487396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5297369C-C725-552F-BBA0-FCD46EFDCCBB}"/>
              </a:ext>
            </a:extLst>
          </p:cNvPr>
          <p:cNvSpPr/>
          <p:nvPr/>
        </p:nvSpPr>
        <p:spPr>
          <a:xfrm>
            <a:off x="4251960" y="3282696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F78C5CD-7139-B2D4-A376-C330CA7E9DC7}"/>
              </a:ext>
            </a:extLst>
          </p:cNvPr>
          <p:cNvSpPr/>
          <p:nvPr/>
        </p:nvSpPr>
        <p:spPr>
          <a:xfrm>
            <a:off x="3883152" y="1718120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2F00007-231A-375A-9FEC-C75498E5AFA6}"/>
              </a:ext>
            </a:extLst>
          </p:cNvPr>
          <p:cNvSpPr/>
          <p:nvPr/>
        </p:nvSpPr>
        <p:spPr>
          <a:xfrm>
            <a:off x="3267456" y="4554294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rgbClr val="CC6D3D">
              <a:alpha val="50196"/>
            </a:srgbClr>
          </a:solidFill>
          <a:ln w="57150">
            <a:solidFill>
              <a:srgbClr val="CC6D3D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13EA491-3CE1-0154-4D53-DB599A3B012A}"/>
              </a:ext>
            </a:extLst>
          </p:cNvPr>
          <p:cNvSpPr/>
          <p:nvPr/>
        </p:nvSpPr>
        <p:spPr>
          <a:xfrm>
            <a:off x="1640818" y="4563438"/>
            <a:ext cx="1078992" cy="1051560"/>
          </a:xfrm>
          <a:custGeom>
            <a:avLst/>
            <a:gdLst>
              <a:gd name="connsiteX0" fmla="*/ 0 w 1078992"/>
              <a:gd name="connsiteY0" fmla="*/ 525780 h 1051560"/>
              <a:gd name="connsiteX1" fmla="*/ 539496 w 1078992"/>
              <a:gd name="connsiteY1" fmla="*/ 0 h 1051560"/>
              <a:gd name="connsiteX2" fmla="*/ 1078992 w 1078992"/>
              <a:gd name="connsiteY2" fmla="*/ 525780 h 1051560"/>
              <a:gd name="connsiteX3" fmla="*/ 539496 w 1078992"/>
              <a:gd name="connsiteY3" fmla="*/ 1051560 h 1051560"/>
              <a:gd name="connsiteX4" fmla="*/ 0 w 1078992"/>
              <a:gd name="connsiteY4" fmla="*/ 525780 h 105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8992" h="1051560" fill="none" extrusionOk="0">
                <a:moveTo>
                  <a:pt x="0" y="525780"/>
                </a:moveTo>
                <a:cubicBezTo>
                  <a:pt x="-46228" y="205607"/>
                  <a:pt x="191154" y="-2514"/>
                  <a:pt x="539496" y="0"/>
                </a:cubicBezTo>
                <a:cubicBezTo>
                  <a:pt x="847549" y="20909"/>
                  <a:pt x="1109371" y="283545"/>
                  <a:pt x="1078992" y="525780"/>
                </a:cubicBezTo>
                <a:cubicBezTo>
                  <a:pt x="1074829" y="807817"/>
                  <a:pt x="830121" y="1109641"/>
                  <a:pt x="539496" y="1051560"/>
                </a:cubicBezTo>
                <a:cubicBezTo>
                  <a:pt x="292161" y="1055193"/>
                  <a:pt x="-6677" y="806836"/>
                  <a:pt x="0" y="525780"/>
                </a:cubicBezTo>
                <a:close/>
              </a:path>
              <a:path w="1078992" h="1051560" stroke="0" extrusionOk="0">
                <a:moveTo>
                  <a:pt x="0" y="525780"/>
                </a:moveTo>
                <a:cubicBezTo>
                  <a:pt x="-39555" y="206288"/>
                  <a:pt x="247608" y="19704"/>
                  <a:pt x="539496" y="0"/>
                </a:cubicBezTo>
                <a:cubicBezTo>
                  <a:pt x="786748" y="-8511"/>
                  <a:pt x="1101132" y="196326"/>
                  <a:pt x="1078992" y="525780"/>
                </a:cubicBezTo>
                <a:cubicBezTo>
                  <a:pt x="1065710" y="825740"/>
                  <a:pt x="841984" y="1036524"/>
                  <a:pt x="539496" y="1051560"/>
                </a:cubicBezTo>
                <a:cubicBezTo>
                  <a:pt x="237863" y="1053392"/>
                  <a:pt x="34575" y="836308"/>
                  <a:pt x="0" y="525780"/>
                </a:cubicBezTo>
                <a:close/>
              </a:path>
            </a:pathLst>
          </a:custGeom>
          <a:solidFill>
            <a:srgbClr val="CC6D3D">
              <a:alpha val="50196"/>
            </a:srgbClr>
          </a:solidFill>
          <a:ln w="57150">
            <a:solidFill>
              <a:srgbClr val="CC6D3D"/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309EDF-017C-5FE1-F28F-16E711452D61}"/>
              </a:ext>
            </a:extLst>
          </p:cNvPr>
          <p:cNvSpPr txBox="1"/>
          <p:nvPr/>
        </p:nvSpPr>
        <p:spPr>
          <a:xfrm>
            <a:off x="151214" y="6173513"/>
            <a:ext cx="5832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i="1" dirty="0"/>
              <a:t>... That ideally would be transferable to other data sets</a:t>
            </a:r>
          </a:p>
          <a:p>
            <a:r>
              <a:rPr lang="nl-BE" sz="1600" i="1" dirty="0"/>
              <a:t>... That ideally in the future can be implemented in observatories</a:t>
            </a:r>
            <a:endParaRPr lang="en-US" sz="1600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1D9BE5-0DC5-525E-3562-26D41055441C}"/>
              </a:ext>
            </a:extLst>
          </p:cNvPr>
          <p:cNvSpPr txBox="1"/>
          <p:nvPr/>
        </p:nvSpPr>
        <p:spPr>
          <a:xfrm>
            <a:off x="1822396" y="109670"/>
            <a:ext cx="92406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BE" sz="1800" b="1" dirty="0"/>
              <a:t>An example (my project): A machine-learning based eruption-onset forecasting tool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049EBFA-E56B-E3C7-32CB-7ACCD39CD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9398" y="986580"/>
            <a:ext cx="3159527" cy="1325563"/>
          </a:xfrm>
        </p:spPr>
        <p:txBody>
          <a:bodyPr>
            <a:normAutofit/>
          </a:bodyPr>
          <a:lstStyle/>
          <a:p>
            <a:r>
              <a:rPr lang="nl-BE" sz="2400" b="1" dirty="0"/>
              <a:t>Who am I?</a:t>
            </a:r>
            <a:endParaRPr lang="en-US" sz="2400" b="1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613AB014-6EC7-9177-C729-2DADDBD9EE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3468" y="2480893"/>
            <a:ext cx="4915132" cy="3216339"/>
          </a:xfrm>
        </p:spPr>
        <p:txBody>
          <a:bodyPr>
            <a:normAutofit/>
          </a:bodyPr>
          <a:lstStyle/>
          <a:p>
            <a:r>
              <a:rPr lang="nl-BE" sz="1800" dirty="0"/>
              <a:t>PhD-student, started in 2023</a:t>
            </a:r>
          </a:p>
          <a:p>
            <a:r>
              <a:rPr lang="nl-BE" sz="1800" dirty="0"/>
              <a:t>I wanted to work on volcanic dynamic risk</a:t>
            </a:r>
          </a:p>
          <a:p>
            <a:r>
              <a:rPr lang="nl-BE" sz="1800" dirty="0"/>
              <a:t>First goal: explore timescale selection in </a:t>
            </a:r>
            <a:r>
              <a:rPr lang="nl-BE" sz="1800" b="1" dirty="0"/>
              <a:t>eruption onset forecasting</a:t>
            </a:r>
          </a:p>
          <a:p>
            <a:r>
              <a:rPr lang="nl-BE" sz="1800" dirty="0"/>
              <a:t>Second goal: explore eruption </a:t>
            </a:r>
            <a:r>
              <a:rPr lang="nl-BE" sz="1800" b="1" dirty="0"/>
              <a:t>precursors that are informative at different timescales</a:t>
            </a:r>
          </a:p>
          <a:p>
            <a:r>
              <a:rPr lang="nl-BE" sz="1800" dirty="0"/>
              <a:t>Third goal: use the previous tools to extend the eruption-onset forecasts to an updateable </a:t>
            </a:r>
            <a:r>
              <a:rPr lang="nl-BE" sz="1800" b="1" dirty="0"/>
              <a:t>risk-assessment tool</a:t>
            </a:r>
          </a:p>
          <a:p>
            <a:endParaRPr lang="en-US" sz="1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EDF512F-85E2-395C-2861-53B9067C2A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3677" y="1130704"/>
            <a:ext cx="1058819" cy="87782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B2EA744-0946-B97E-358A-346266658C3D}"/>
              </a:ext>
            </a:extLst>
          </p:cNvPr>
          <p:cNvSpPr txBox="1"/>
          <p:nvPr/>
        </p:nvSpPr>
        <p:spPr>
          <a:xfrm>
            <a:off x="6648715" y="5804181"/>
            <a:ext cx="50098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i="1" dirty="0">
                <a:solidFill>
                  <a:srgbClr val="CC6D3D"/>
                </a:solidFill>
              </a:rPr>
              <a:t>&gt;&gt;&gt; </a:t>
            </a:r>
            <a:r>
              <a:rPr lang="nl-BE" sz="1600" b="1" i="1" dirty="0">
                <a:solidFill>
                  <a:srgbClr val="CC6D3D"/>
                </a:solidFill>
              </a:rPr>
              <a:t>As part of this, I started exploring WOVOdat.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9126914-CE0E-CD1D-29A0-7560BFD0D6CA}"/>
              </a:ext>
            </a:extLst>
          </p:cNvPr>
          <p:cNvCxnSpPr/>
          <p:nvPr/>
        </p:nvCxnSpPr>
        <p:spPr>
          <a:xfrm>
            <a:off x="6251448" y="765864"/>
            <a:ext cx="0" cy="5715000"/>
          </a:xfrm>
          <a:prstGeom prst="line">
            <a:avLst/>
          </a:prstGeom>
          <a:ln w="38100">
            <a:prstDash val="lg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" name="Picture 6" descr="Data Overload Rubber Stamp Seal Vector 24487109 Vector Art at Vecteezy">
            <a:extLst>
              <a:ext uri="{FF2B5EF4-FFF2-40B4-BE49-F238E27FC236}">
                <a16:creationId xmlns:a16="http://schemas.microsoft.com/office/drawing/2014/main" id="{84FEE070-C001-B06E-BD74-51C154250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3195" r="98722">
                        <a14:foregroundMark x1="7540" y1="46224" x2="92396" y2="24184"/>
                        <a14:foregroundMark x1="96676" y1="42493" x2="97572" y2="46327"/>
                        <a14:foregroundMark x1="92396" y1="24184" x2="96247" y2="40659"/>
                        <a14:foregroundMark x1="19089" y1="82428" x2="18640" y2="82635"/>
                        <a14:foregroundMark x1="83670" y1="52722" x2="43120" y2="71374"/>
                        <a14:foregroundMark x1="97572" y1="46327" x2="88167" y2="50653"/>
                        <a14:foregroundMark x1="12638" y1="80311" x2="3195" y2="66429"/>
                        <a14:foregroundMark x1="3195" y1="66429" x2="9329" y2="46224"/>
                        <a14:foregroundMark x1="54058" y1="67347" x2="23898" y2="74388"/>
                        <a14:foregroundMark x1="23898" y1="74388" x2="43450" y2="35510"/>
                        <a14:foregroundMark x1="43450" y1="35510" x2="76677" y2="25102"/>
                        <a14:foregroundMark x1="93303" y1="45727" x2="98722" y2="52449"/>
                        <a14:foregroundMark x1="76677" y1="25102" x2="92283" y2="44461"/>
                        <a14:foregroundMark x1="98722" y1="52449" x2="77855" y2="60543"/>
                        <a14:backgroundMark x1="12013" y1="83571" x2="75974" y2="61224"/>
                        <a14:backgroundMark x1="75974" y1="61224" x2="98211" y2="39898"/>
                        <a14:backgroundMark x1="17572" y1="85816" x2="15016" y2="80918"/>
                        <a14:backgroundMark x1="18594" y1="82551" x2="9457" y2="89082"/>
                        <a14:backgroundMark x1="20128" y1="85816" x2="11502" y2="80918"/>
                        <a14:backgroundMark x1="4409" y1="65510" x2="4920" y2="615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715" y="5408756"/>
            <a:ext cx="1803646" cy="112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811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ow To Draw A Map Using Google Maps at Hayley Chipper blog">
            <a:extLst>
              <a:ext uri="{FF2B5EF4-FFF2-40B4-BE49-F238E27FC236}">
                <a16:creationId xmlns:a16="http://schemas.microsoft.com/office/drawing/2014/main" id="{756223B8-2454-8A59-98EC-BCA0A69D2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atabase Special Lineal color icon">
            <a:extLst>
              <a:ext uri="{FF2B5EF4-FFF2-40B4-BE49-F238E27FC236}">
                <a16:creationId xmlns:a16="http://schemas.microsoft.com/office/drawing/2014/main" id="{047557F0-91F6-E31E-65C2-1B550302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720" y="2082858"/>
            <a:ext cx="1269873" cy="126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8EDCD3-C34B-BBED-B1E7-7BEE10476ED5}"/>
              </a:ext>
            </a:extLst>
          </p:cNvPr>
          <p:cNvSpPr txBox="1"/>
          <p:nvPr/>
        </p:nvSpPr>
        <p:spPr>
          <a:xfrm>
            <a:off x="5887593" y="5276088"/>
            <a:ext cx="6199632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rgbClr val="D4D7AA"/>
                </a:solidFill>
              </a:rPr>
              <a:t>3 goals for this talk:</a:t>
            </a:r>
          </a:p>
          <a:p>
            <a:pPr marL="342900" indent="-342900">
              <a:buFont typeface="+mj-lt"/>
              <a:buAutoNum type="arabicPeriod"/>
            </a:pPr>
            <a:r>
              <a:rPr lang="nl-BE" dirty="0">
                <a:solidFill>
                  <a:schemeClr val="bg1"/>
                </a:solidFill>
              </a:rPr>
              <a:t>Help you navigate through WOVOdat</a:t>
            </a:r>
          </a:p>
          <a:p>
            <a:pPr marL="342900" indent="-342900">
              <a:buFont typeface="+mj-lt"/>
              <a:buAutoNum type="arabicPeriod"/>
            </a:pPr>
            <a:r>
              <a:rPr lang="nl-BE" dirty="0">
                <a:solidFill>
                  <a:schemeClr val="bg1"/>
                </a:solidFill>
              </a:rPr>
              <a:t>Highlight some tools that I believe are most useful</a:t>
            </a:r>
          </a:p>
          <a:p>
            <a:pPr marL="342900" indent="-342900">
              <a:buFont typeface="+mj-lt"/>
              <a:buAutoNum type="arabicPeriod"/>
            </a:pPr>
            <a:r>
              <a:rPr lang="nl-BE" dirty="0">
                <a:solidFill>
                  <a:schemeClr val="bg1"/>
                </a:solidFill>
              </a:rPr>
              <a:t>Show an example that </a:t>
            </a:r>
            <a:r>
              <a:rPr lang="nl-BE" dirty="0">
                <a:solidFill>
                  <a:srgbClr val="FF0000"/>
                </a:solidFill>
              </a:rPr>
              <a:t>we can indeed use WOVOdat </a:t>
            </a:r>
            <a:r>
              <a:rPr lang="nl-BE" dirty="0">
                <a:solidFill>
                  <a:schemeClr val="bg1"/>
                </a:solidFill>
              </a:rPr>
              <a:t>to obtain insights, useful for e.g. eruption onset forecasting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3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4C3E4A-BDB0-EA86-E356-6526D4D56F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046"/>
            <a:ext cx="12192000" cy="654390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D0AD167-0683-A629-D322-B8B5DDF48DCC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F277C9-5E46-39DF-8BF8-C1A006FF64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1F5D9F87-01C1-0436-966B-EA1D43C566AD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5130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AE7AEE-A773-290E-009F-040DABF5A0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576"/>
            <a:ext cx="12192000" cy="652484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06D2E68-091B-ADA9-4D48-8131FF5CF6C0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5E7C3F-FA4A-A19B-47C8-8AA6CE65D7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1E4DB673-D9F1-DE54-795E-BD83CC3A8CDE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481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812387-7ABC-4555-3E3F-5C323D8B6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3399"/>
            <a:ext cx="12192000" cy="653120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76BE502-892B-5903-D67A-F2888D57F0AA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22FCE0-2CCF-CBF4-EEB6-B766BD7610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B494B121-DE2E-D042-6AA4-04339927D648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A457A3E-3D3D-A276-C702-8F72A75B85EF}"/>
              </a:ext>
            </a:extLst>
          </p:cNvPr>
          <p:cNvSpPr/>
          <p:nvPr/>
        </p:nvSpPr>
        <p:spPr>
          <a:xfrm>
            <a:off x="4883150" y="1556715"/>
            <a:ext cx="685546" cy="272085"/>
          </a:xfrm>
          <a:custGeom>
            <a:avLst/>
            <a:gdLst>
              <a:gd name="connsiteX0" fmla="*/ 0 w 685546"/>
              <a:gd name="connsiteY0" fmla="*/ 0 h 272085"/>
              <a:gd name="connsiteX1" fmla="*/ 685546 w 685546"/>
              <a:gd name="connsiteY1" fmla="*/ 0 h 272085"/>
              <a:gd name="connsiteX2" fmla="*/ 685546 w 685546"/>
              <a:gd name="connsiteY2" fmla="*/ 272085 h 272085"/>
              <a:gd name="connsiteX3" fmla="*/ 0 w 685546"/>
              <a:gd name="connsiteY3" fmla="*/ 272085 h 272085"/>
              <a:gd name="connsiteX4" fmla="*/ 0 w 685546"/>
              <a:gd name="connsiteY4" fmla="*/ 0 h 27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5546" h="272085" extrusionOk="0">
                <a:moveTo>
                  <a:pt x="0" y="0"/>
                </a:moveTo>
                <a:cubicBezTo>
                  <a:pt x="242295" y="24342"/>
                  <a:pt x="406895" y="7404"/>
                  <a:pt x="685546" y="0"/>
                </a:cubicBezTo>
                <a:cubicBezTo>
                  <a:pt x="686427" y="83283"/>
                  <a:pt x="697350" y="160313"/>
                  <a:pt x="685546" y="272085"/>
                </a:cubicBezTo>
                <a:cubicBezTo>
                  <a:pt x="516545" y="289981"/>
                  <a:pt x="338653" y="248890"/>
                  <a:pt x="0" y="272085"/>
                </a:cubicBezTo>
                <a:cubicBezTo>
                  <a:pt x="4470" y="172586"/>
                  <a:pt x="-12714" y="132550"/>
                  <a:pt x="0" y="0"/>
                </a:cubicBezTo>
                <a:close/>
              </a:path>
            </a:pathLst>
          </a:custGeom>
          <a:noFill/>
          <a:ln w="5715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CFDE6B1-C1C9-64E0-5571-A4D893ABD5E0}"/>
              </a:ext>
            </a:extLst>
          </p:cNvPr>
          <p:cNvSpPr/>
          <p:nvPr/>
        </p:nvSpPr>
        <p:spPr>
          <a:xfrm>
            <a:off x="4805916" y="1909321"/>
            <a:ext cx="685546" cy="272085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/>
              <a:t>NRFI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7149314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46828B-F47B-ADCB-A2A6-0C9332945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530"/>
            <a:ext cx="12192000" cy="65389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9296E8B-6BFF-1459-ABED-9B254D312058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C0999C-5A73-A08B-CD1B-0CBCEBB73A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BC2350C-716B-3C59-CD63-B1AE6285E8B5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8513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2E8861-68F2-7BE8-F352-B24C18C4F2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752"/>
            <a:ext cx="12192000" cy="65184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B56CD77-A173-9925-4918-F02DE13BED28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498846-384A-C603-4798-F93604A333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2AEFFB57-A647-9161-F508-F8C718D03BAC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8" name="Picture 4" descr="New Data Diary - YouTube">
            <a:extLst>
              <a:ext uri="{FF2B5EF4-FFF2-40B4-BE49-F238E27FC236}">
                <a16:creationId xmlns:a16="http://schemas.microsoft.com/office/drawing/2014/main" id="{54B85DBB-9686-0B91-E5EA-9DD07561D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8742" y="843164"/>
            <a:ext cx="1965960" cy="196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0C5AAE92-1F45-AAB3-6030-A97B1941C6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868213" y="869533"/>
            <a:ext cx="786489" cy="105414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8980B8F-1642-DDF5-161F-9E53CE8BAE67}"/>
              </a:ext>
            </a:extLst>
          </p:cNvPr>
          <p:cNvSpPr/>
          <p:nvPr/>
        </p:nvSpPr>
        <p:spPr>
          <a:xfrm>
            <a:off x="-1" y="5019479"/>
            <a:ext cx="4859080" cy="1417835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If you want to </a:t>
            </a:r>
            <a:r>
              <a:rPr lang="nl-BE" b="1" dirty="0">
                <a:solidFill>
                  <a:srgbClr val="CC6D3D"/>
                </a:solidFill>
              </a:rPr>
              <a:t>contribute data to WOVOdat</a:t>
            </a:r>
            <a:r>
              <a:rPr lang="nl-BE" dirty="0"/>
              <a:t>, please find Christina, Nang, or other members of the WOVOdat team </a:t>
            </a:r>
            <a:r>
              <a:rPr lang="nl-BE" dirty="0">
                <a:sym typeface="Wingdings" panose="05000000000000000000" pitchFamily="2" charset="2"/>
              </a:rPr>
              <a:t>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948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733B09-79ED-A88B-9CDA-B5E871E89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752"/>
            <a:ext cx="12192000" cy="65184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F6E2BCD-40D6-F6D1-0A74-5DC4B5C391FB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D940E8-6161-D47C-B96B-C466F2D1B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FAE31BB-8643-25B7-FF17-337B01AEAE03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9208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634AB5-F3D9-9599-471E-871E0797E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6DE342E2-09E8-ACFB-8B1E-B60416698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AAE78E1B-EFCA-248C-9180-3E640E54F490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CAB5C07-AAD1-D8F9-EA65-16F3C33D915F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34F5921-1323-D8BC-ABC5-8979675B252A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E7768B7-DBF0-9AD6-08FF-05F8FE31353F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CA831BC-C482-BD99-5068-6DB91C1B9CC0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493A5E-B73F-6767-35FB-523BC89DD940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D0ED35-92DF-A223-3BE7-B653C34D94FF}"/>
              </a:ext>
            </a:extLst>
          </p:cNvPr>
          <p:cNvSpPr txBox="1"/>
          <p:nvPr/>
        </p:nvSpPr>
        <p:spPr>
          <a:xfrm>
            <a:off x="89774" y="5861449"/>
            <a:ext cx="3581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accent2">
                    <a:lumMod val="75000"/>
                  </a:schemeClr>
                </a:solidFill>
              </a:rPr>
              <a:t>Goal: Build a machine-learning based </a:t>
            </a:r>
            <a:r>
              <a:rPr lang="nl-BE" b="1" dirty="0">
                <a:solidFill>
                  <a:schemeClr val="accent2">
                    <a:lumMod val="75000"/>
                  </a:schemeClr>
                </a:solidFill>
              </a:rPr>
              <a:t>eruption-onset forecasting </a:t>
            </a:r>
            <a:r>
              <a:rPr lang="nl-BE" dirty="0">
                <a:solidFill>
                  <a:schemeClr val="accent2">
                    <a:lumMod val="75000"/>
                  </a:schemeClr>
                </a:solidFill>
              </a:rPr>
              <a:t>tool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E7AAFFC-0E05-727D-026C-332965D66732}"/>
              </a:ext>
            </a:extLst>
          </p:cNvPr>
          <p:cNvSpPr/>
          <p:nvPr/>
        </p:nvSpPr>
        <p:spPr>
          <a:xfrm flipH="1">
            <a:off x="7988587" y="5523006"/>
            <a:ext cx="2573132" cy="236822"/>
          </a:xfrm>
          <a:custGeom>
            <a:avLst/>
            <a:gdLst>
              <a:gd name="connsiteX0" fmla="*/ 0 w 2573132"/>
              <a:gd name="connsiteY0" fmla="*/ 59206 h 236822"/>
              <a:gd name="connsiteX1" fmla="*/ 417303 w 2573132"/>
              <a:gd name="connsiteY1" fmla="*/ 59206 h 236822"/>
              <a:gd name="connsiteX2" fmla="*/ 957341 w 2573132"/>
              <a:gd name="connsiteY2" fmla="*/ 59206 h 236822"/>
              <a:gd name="connsiteX3" fmla="*/ 1374644 w 2573132"/>
              <a:gd name="connsiteY3" fmla="*/ 59206 h 236822"/>
              <a:gd name="connsiteX4" fmla="*/ 1890135 w 2573132"/>
              <a:gd name="connsiteY4" fmla="*/ 59206 h 236822"/>
              <a:gd name="connsiteX5" fmla="*/ 2454721 w 2573132"/>
              <a:gd name="connsiteY5" fmla="*/ 59206 h 236822"/>
              <a:gd name="connsiteX6" fmla="*/ 2454721 w 2573132"/>
              <a:gd name="connsiteY6" fmla="*/ 0 h 236822"/>
              <a:gd name="connsiteX7" fmla="*/ 2573132 w 2573132"/>
              <a:gd name="connsiteY7" fmla="*/ 118411 h 236822"/>
              <a:gd name="connsiteX8" fmla="*/ 2454721 w 2573132"/>
              <a:gd name="connsiteY8" fmla="*/ 236822 h 236822"/>
              <a:gd name="connsiteX9" fmla="*/ 2454721 w 2573132"/>
              <a:gd name="connsiteY9" fmla="*/ 177617 h 236822"/>
              <a:gd name="connsiteX10" fmla="*/ 1963777 w 2573132"/>
              <a:gd name="connsiteY10" fmla="*/ 177617 h 236822"/>
              <a:gd name="connsiteX11" fmla="*/ 1521927 w 2573132"/>
              <a:gd name="connsiteY11" fmla="*/ 177617 h 236822"/>
              <a:gd name="connsiteX12" fmla="*/ 1080077 w 2573132"/>
              <a:gd name="connsiteY12" fmla="*/ 177617 h 236822"/>
              <a:gd name="connsiteX13" fmla="*/ 564586 w 2573132"/>
              <a:gd name="connsiteY13" fmla="*/ 177617 h 236822"/>
              <a:gd name="connsiteX14" fmla="*/ 0 w 2573132"/>
              <a:gd name="connsiteY14" fmla="*/ 177617 h 236822"/>
              <a:gd name="connsiteX15" fmla="*/ 0 w 2573132"/>
              <a:gd name="connsiteY15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73132" h="236822" fill="none" extrusionOk="0">
                <a:moveTo>
                  <a:pt x="0" y="59206"/>
                </a:moveTo>
                <a:cubicBezTo>
                  <a:pt x="109727" y="55876"/>
                  <a:pt x="270347" y="100069"/>
                  <a:pt x="417303" y="59206"/>
                </a:cubicBezTo>
                <a:cubicBezTo>
                  <a:pt x="564259" y="18343"/>
                  <a:pt x="804919" y="102358"/>
                  <a:pt x="957341" y="59206"/>
                </a:cubicBezTo>
                <a:cubicBezTo>
                  <a:pt x="1109763" y="16054"/>
                  <a:pt x="1194250" y="76241"/>
                  <a:pt x="1374644" y="59206"/>
                </a:cubicBezTo>
                <a:cubicBezTo>
                  <a:pt x="1555038" y="42171"/>
                  <a:pt x="1649072" y="66267"/>
                  <a:pt x="1890135" y="59206"/>
                </a:cubicBezTo>
                <a:cubicBezTo>
                  <a:pt x="2131198" y="52145"/>
                  <a:pt x="2262362" y="103183"/>
                  <a:pt x="2454721" y="59206"/>
                </a:cubicBezTo>
                <a:cubicBezTo>
                  <a:pt x="2451160" y="44188"/>
                  <a:pt x="2457827" y="23480"/>
                  <a:pt x="2454721" y="0"/>
                </a:cubicBezTo>
                <a:cubicBezTo>
                  <a:pt x="2501856" y="36756"/>
                  <a:pt x="2522060" y="84265"/>
                  <a:pt x="2573132" y="118411"/>
                </a:cubicBezTo>
                <a:cubicBezTo>
                  <a:pt x="2547562" y="164828"/>
                  <a:pt x="2478286" y="192605"/>
                  <a:pt x="2454721" y="236822"/>
                </a:cubicBezTo>
                <a:cubicBezTo>
                  <a:pt x="2448940" y="216141"/>
                  <a:pt x="2457456" y="194956"/>
                  <a:pt x="2454721" y="177617"/>
                </a:cubicBezTo>
                <a:cubicBezTo>
                  <a:pt x="2212855" y="231396"/>
                  <a:pt x="2166122" y="121244"/>
                  <a:pt x="1963777" y="177617"/>
                </a:cubicBezTo>
                <a:cubicBezTo>
                  <a:pt x="1761432" y="233990"/>
                  <a:pt x="1657471" y="131237"/>
                  <a:pt x="1521927" y="177617"/>
                </a:cubicBezTo>
                <a:cubicBezTo>
                  <a:pt x="1386383" y="223997"/>
                  <a:pt x="1198703" y="133058"/>
                  <a:pt x="1080077" y="177617"/>
                </a:cubicBezTo>
                <a:cubicBezTo>
                  <a:pt x="961451" y="222176"/>
                  <a:pt x="786154" y="175532"/>
                  <a:pt x="564586" y="177617"/>
                </a:cubicBezTo>
                <a:cubicBezTo>
                  <a:pt x="343018" y="179702"/>
                  <a:pt x="152214" y="143097"/>
                  <a:pt x="0" y="177617"/>
                </a:cubicBezTo>
                <a:cubicBezTo>
                  <a:pt x="-1804" y="124208"/>
                  <a:pt x="536" y="96108"/>
                  <a:pt x="0" y="59206"/>
                </a:cubicBezTo>
                <a:close/>
              </a:path>
              <a:path w="2573132" h="236822" stroke="0" extrusionOk="0">
                <a:moveTo>
                  <a:pt x="0" y="59206"/>
                </a:moveTo>
                <a:cubicBezTo>
                  <a:pt x="109204" y="23952"/>
                  <a:pt x="348550" y="102829"/>
                  <a:pt x="515491" y="59206"/>
                </a:cubicBezTo>
                <a:cubicBezTo>
                  <a:pt x="682432" y="15583"/>
                  <a:pt x="864590" y="91948"/>
                  <a:pt x="957341" y="59206"/>
                </a:cubicBezTo>
                <a:cubicBezTo>
                  <a:pt x="1050092" y="26464"/>
                  <a:pt x="1229329" y="63987"/>
                  <a:pt x="1423738" y="59206"/>
                </a:cubicBezTo>
                <a:cubicBezTo>
                  <a:pt x="1618147" y="54425"/>
                  <a:pt x="1760888" y="92409"/>
                  <a:pt x="1890135" y="59206"/>
                </a:cubicBezTo>
                <a:cubicBezTo>
                  <a:pt x="2019382" y="26003"/>
                  <a:pt x="2303279" y="96566"/>
                  <a:pt x="2454721" y="59206"/>
                </a:cubicBezTo>
                <a:cubicBezTo>
                  <a:pt x="2450926" y="34646"/>
                  <a:pt x="2457560" y="22675"/>
                  <a:pt x="2454721" y="0"/>
                </a:cubicBezTo>
                <a:cubicBezTo>
                  <a:pt x="2517714" y="36190"/>
                  <a:pt x="2513501" y="80527"/>
                  <a:pt x="2573132" y="118411"/>
                </a:cubicBezTo>
                <a:cubicBezTo>
                  <a:pt x="2550864" y="167744"/>
                  <a:pt x="2479531" y="191008"/>
                  <a:pt x="2454721" y="236822"/>
                </a:cubicBezTo>
                <a:cubicBezTo>
                  <a:pt x="2452816" y="212872"/>
                  <a:pt x="2457718" y="198547"/>
                  <a:pt x="2454721" y="177617"/>
                </a:cubicBezTo>
                <a:cubicBezTo>
                  <a:pt x="2307531" y="187976"/>
                  <a:pt x="2100343" y="170023"/>
                  <a:pt x="1988324" y="177617"/>
                </a:cubicBezTo>
                <a:cubicBezTo>
                  <a:pt x="1876305" y="185211"/>
                  <a:pt x="1671255" y="142323"/>
                  <a:pt x="1546474" y="177617"/>
                </a:cubicBezTo>
                <a:cubicBezTo>
                  <a:pt x="1421693" y="212911"/>
                  <a:pt x="1321131" y="146224"/>
                  <a:pt x="1129172" y="177617"/>
                </a:cubicBezTo>
                <a:cubicBezTo>
                  <a:pt x="937213" y="209010"/>
                  <a:pt x="845135" y="150928"/>
                  <a:pt x="711869" y="177617"/>
                </a:cubicBezTo>
                <a:cubicBezTo>
                  <a:pt x="578603" y="204306"/>
                  <a:pt x="156887" y="174287"/>
                  <a:pt x="0" y="177617"/>
                </a:cubicBezTo>
                <a:cubicBezTo>
                  <a:pt x="-6729" y="140592"/>
                  <a:pt x="2233" y="109659"/>
                  <a:pt x="0" y="5920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A5CF297-6E38-C86E-99EB-8023CFE2E589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hocked face with exploding head Large size of yellow emoji smile ...">
            <a:extLst>
              <a:ext uri="{FF2B5EF4-FFF2-40B4-BE49-F238E27FC236}">
                <a16:creationId xmlns:a16="http://schemas.microsoft.com/office/drawing/2014/main" id="{318E90C4-8DE3-3010-B85B-0CB708715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126" y="4894546"/>
            <a:ext cx="1334994" cy="133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F1013E8-9AD9-34DF-340C-A9D7E55CB38F}"/>
              </a:ext>
            </a:extLst>
          </p:cNvPr>
          <p:cNvSpPr txBox="1"/>
          <p:nvPr/>
        </p:nvSpPr>
        <p:spPr>
          <a:xfrm>
            <a:off x="10541229" y="3028581"/>
            <a:ext cx="16012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nl-BE" b="1" dirty="0"/>
              <a:t>HOW DO I FIND DATA FOR MY PROJECT, IN THIS BIG DATA BASE ???</a:t>
            </a:r>
          </a:p>
        </p:txBody>
      </p:sp>
    </p:spTree>
    <p:extLst>
      <p:ext uri="{BB962C8B-B14F-4D97-AF65-F5344CB8AC3E}">
        <p14:creationId xmlns:p14="http://schemas.microsoft.com/office/powerpoint/2010/main" val="4795031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63554-3FEB-9269-44F1-ADC3337EE5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766853-BA3B-4AA1-42BF-D2BE7C0CA0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575" r="23200"/>
          <a:stretch>
            <a:fillRect/>
          </a:stretch>
        </p:blipFill>
        <p:spPr>
          <a:xfrm>
            <a:off x="2700528" y="105744"/>
            <a:ext cx="6611112" cy="65184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5160474-6CA8-B5CE-CC08-5C4D23E3837E}"/>
              </a:ext>
            </a:extLst>
          </p:cNvPr>
          <p:cNvSpPr/>
          <p:nvPr/>
        </p:nvSpPr>
        <p:spPr>
          <a:xfrm>
            <a:off x="6568440" y="2039112"/>
            <a:ext cx="1143000" cy="274320"/>
          </a:xfrm>
          <a:custGeom>
            <a:avLst/>
            <a:gdLst>
              <a:gd name="connsiteX0" fmla="*/ 0 w 1143000"/>
              <a:gd name="connsiteY0" fmla="*/ 0 h 274320"/>
              <a:gd name="connsiteX1" fmla="*/ 537210 w 1143000"/>
              <a:gd name="connsiteY1" fmla="*/ 0 h 274320"/>
              <a:gd name="connsiteX2" fmla="*/ 1143000 w 1143000"/>
              <a:gd name="connsiteY2" fmla="*/ 0 h 274320"/>
              <a:gd name="connsiteX3" fmla="*/ 1143000 w 1143000"/>
              <a:gd name="connsiteY3" fmla="*/ 274320 h 274320"/>
              <a:gd name="connsiteX4" fmla="*/ 582930 w 1143000"/>
              <a:gd name="connsiteY4" fmla="*/ 274320 h 274320"/>
              <a:gd name="connsiteX5" fmla="*/ 0 w 1143000"/>
              <a:gd name="connsiteY5" fmla="*/ 274320 h 274320"/>
              <a:gd name="connsiteX6" fmla="*/ 0 w 1143000"/>
              <a:gd name="connsiteY6" fmla="*/ 0 h 27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43000" h="274320" extrusionOk="0">
                <a:moveTo>
                  <a:pt x="0" y="0"/>
                </a:moveTo>
                <a:cubicBezTo>
                  <a:pt x="202758" y="5470"/>
                  <a:pt x="368440" y="-9691"/>
                  <a:pt x="537210" y="0"/>
                </a:cubicBezTo>
                <a:cubicBezTo>
                  <a:pt x="705980" y="9691"/>
                  <a:pt x="966911" y="-26832"/>
                  <a:pt x="1143000" y="0"/>
                </a:cubicBezTo>
                <a:cubicBezTo>
                  <a:pt x="1139328" y="105267"/>
                  <a:pt x="1132029" y="171431"/>
                  <a:pt x="1143000" y="274320"/>
                </a:cubicBezTo>
                <a:cubicBezTo>
                  <a:pt x="923935" y="251162"/>
                  <a:pt x="778605" y="265117"/>
                  <a:pt x="582930" y="274320"/>
                </a:cubicBezTo>
                <a:cubicBezTo>
                  <a:pt x="387255" y="283524"/>
                  <a:pt x="227102" y="298232"/>
                  <a:pt x="0" y="274320"/>
                </a:cubicBezTo>
                <a:cubicBezTo>
                  <a:pt x="697" y="184643"/>
                  <a:pt x="-13662" y="83300"/>
                  <a:pt x="0" y="0"/>
                </a:cubicBezTo>
                <a:close/>
              </a:path>
            </a:pathLst>
          </a:custGeom>
          <a:noFill/>
          <a:ln w="5715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6C0062-D8FB-D6FC-70EA-718CA800E0B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134" t="21521" r="46450" b="66082"/>
          <a:stretch>
            <a:fillRect/>
          </a:stretch>
        </p:blipFill>
        <p:spPr>
          <a:xfrm>
            <a:off x="5187950" y="1510352"/>
            <a:ext cx="1258062" cy="80308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07F0638-D33D-4433-3276-505926FF384C}"/>
              </a:ext>
            </a:extLst>
          </p:cNvPr>
          <p:cNvSpPr/>
          <p:nvPr/>
        </p:nvSpPr>
        <p:spPr>
          <a:xfrm>
            <a:off x="5187950" y="2048256"/>
            <a:ext cx="1212850" cy="265176"/>
          </a:xfrm>
          <a:custGeom>
            <a:avLst/>
            <a:gdLst>
              <a:gd name="connsiteX0" fmla="*/ 0 w 1212850"/>
              <a:gd name="connsiteY0" fmla="*/ 0 h 265176"/>
              <a:gd name="connsiteX1" fmla="*/ 570040 w 1212850"/>
              <a:gd name="connsiteY1" fmla="*/ 0 h 265176"/>
              <a:gd name="connsiteX2" fmla="*/ 1212850 w 1212850"/>
              <a:gd name="connsiteY2" fmla="*/ 0 h 265176"/>
              <a:gd name="connsiteX3" fmla="*/ 1212850 w 1212850"/>
              <a:gd name="connsiteY3" fmla="*/ 265176 h 265176"/>
              <a:gd name="connsiteX4" fmla="*/ 618554 w 1212850"/>
              <a:gd name="connsiteY4" fmla="*/ 265176 h 265176"/>
              <a:gd name="connsiteX5" fmla="*/ 0 w 1212850"/>
              <a:gd name="connsiteY5" fmla="*/ 265176 h 265176"/>
              <a:gd name="connsiteX6" fmla="*/ 0 w 1212850"/>
              <a:gd name="connsiteY6" fmla="*/ 0 h 26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2850" h="265176" extrusionOk="0">
                <a:moveTo>
                  <a:pt x="0" y="0"/>
                </a:moveTo>
                <a:cubicBezTo>
                  <a:pt x="145877" y="8388"/>
                  <a:pt x="295910" y="-27283"/>
                  <a:pt x="570040" y="0"/>
                </a:cubicBezTo>
                <a:cubicBezTo>
                  <a:pt x="844170" y="27283"/>
                  <a:pt x="895977" y="-4134"/>
                  <a:pt x="1212850" y="0"/>
                </a:cubicBezTo>
                <a:cubicBezTo>
                  <a:pt x="1207806" y="70163"/>
                  <a:pt x="1224282" y="143455"/>
                  <a:pt x="1212850" y="265176"/>
                </a:cubicBezTo>
                <a:cubicBezTo>
                  <a:pt x="965860" y="291003"/>
                  <a:pt x="891632" y="265752"/>
                  <a:pt x="618554" y="265176"/>
                </a:cubicBezTo>
                <a:cubicBezTo>
                  <a:pt x="345476" y="264600"/>
                  <a:pt x="272788" y="274204"/>
                  <a:pt x="0" y="265176"/>
                </a:cubicBezTo>
                <a:cubicBezTo>
                  <a:pt x="-8904" y="178379"/>
                  <a:pt x="-12290" y="114567"/>
                  <a:pt x="0" y="0"/>
                </a:cubicBezTo>
                <a:close/>
              </a:path>
            </a:pathLst>
          </a:custGeom>
          <a:noFill/>
          <a:ln w="5715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F943C2-3404-DA0E-0DBC-3BDD7290330D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F5FCE2-14F2-1A3A-2FAE-EC10536A34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0AEBAD8-2086-9DCC-4C99-D3C16D945EE4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0B1796-694B-5287-BC9F-24AC310B1B1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299"/>
          <a:stretch>
            <a:fillRect/>
          </a:stretch>
        </p:blipFill>
        <p:spPr>
          <a:xfrm>
            <a:off x="280188" y="1958193"/>
            <a:ext cx="1640280" cy="169057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34E8955-C603-520B-83DE-E01B298B31C2}"/>
              </a:ext>
            </a:extLst>
          </p:cNvPr>
          <p:cNvSpPr/>
          <p:nvPr/>
        </p:nvSpPr>
        <p:spPr>
          <a:xfrm>
            <a:off x="1526922" y="1796899"/>
            <a:ext cx="721170" cy="476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F9A133F8-CB46-6264-E237-01630DA22428}"/>
              </a:ext>
            </a:extLst>
          </p:cNvPr>
          <p:cNvSpPr/>
          <p:nvPr/>
        </p:nvSpPr>
        <p:spPr>
          <a:xfrm rot="16200000" flipH="1">
            <a:off x="676201" y="1663514"/>
            <a:ext cx="710313" cy="368217"/>
          </a:xfrm>
          <a:custGeom>
            <a:avLst/>
            <a:gdLst>
              <a:gd name="connsiteX0" fmla="*/ 0 w 710313"/>
              <a:gd name="connsiteY0" fmla="*/ 92054 h 368217"/>
              <a:gd name="connsiteX1" fmla="*/ 526205 w 710313"/>
              <a:gd name="connsiteY1" fmla="*/ 92054 h 368217"/>
              <a:gd name="connsiteX2" fmla="*/ 526205 w 710313"/>
              <a:gd name="connsiteY2" fmla="*/ 0 h 368217"/>
              <a:gd name="connsiteX3" fmla="*/ 710313 w 710313"/>
              <a:gd name="connsiteY3" fmla="*/ 184109 h 368217"/>
              <a:gd name="connsiteX4" fmla="*/ 526205 w 710313"/>
              <a:gd name="connsiteY4" fmla="*/ 368217 h 368217"/>
              <a:gd name="connsiteX5" fmla="*/ 526205 w 710313"/>
              <a:gd name="connsiteY5" fmla="*/ 276163 h 368217"/>
              <a:gd name="connsiteX6" fmla="*/ 0 w 710313"/>
              <a:gd name="connsiteY6" fmla="*/ 276163 h 368217"/>
              <a:gd name="connsiteX7" fmla="*/ 0 w 710313"/>
              <a:gd name="connsiteY7" fmla="*/ 92054 h 368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0313" h="368217" fill="none" extrusionOk="0">
                <a:moveTo>
                  <a:pt x="0" y="92054"/>
                </a:moveTo>
                <a:cubicBezTo>
                  <a:pt x="119679" y="65283"/>
                  <a:pt x="327364" y="123964"/>
                  <a:pt x="526205" y="92054"/>
                </a:cubicBezTo>
                <a:cubicBezTo>
                  <a:pt x="525426" y="55225"/>
                  <a:pt x="528131" y="33853"/>
                  <a:pt x="526205" y="0"/>
                </a:cubicBezTo>
                <a:cubicBezTo>
                  <a:pt x="581246" y="41304"/>
                  <a:pt x="607918" y="111993"/>
                  <a:pt x="710313" y="184109"/>
                </a:cubicBezTo>
                <a:cubicBezTo>
                  <a:pt x="644036" y="279873"/>
                  <a:pt x="597144" y="284747"/>
                  <a:pt x="526205" y="368217"/>
                </a:cubicBezTo>
                <a:cubicBezTo>
                  <a:pt x="525177" y="339987"/>
                  <a:pt x="533323" y="300595"/>
                  <a:pt x="526205" y="276163"/>
                </a:cubicBezTo>
                <a:cubicBezTo>
                  <a:pt x="343659" y="337576"/>
                  <a:pt x="210477" y="233125"/>
                  <a:pt x="0" y="276163"/>
                </a:cubicBezTo>
                <a:cubicBezTo>
                  <a:pt x="-11243" y="233619"/>
                  <a:pt x="17124" y="174270"/>
                  <a:pt x="0" y="92054"/>
                </a:cubicBezTo>
                <a:close/>
              </a:path>
              <a:path w="710313" h="368217" stroke="0" extrusionOk="0">
                <a:moveTo>
                  <a:pt x="0" y="92054"/>
                </a:moveTo>
                <a:cubicBezTo>
                  <a:pt x="118917" y="44005"/>
                  <a:pt x="344989" y="141013"/>
                  <a:pt x="526205" y="92054"/>
                </a:cubicBezTo>
                <a:cubicBezTo>
                  <a:pt x="522439" y="47248"/>
                  <a:pt x="537195" y="45995"/>
                  <a:pt x="526205" y="0"/>
                </a:cubicBezTo>
                <a:cubicBezTo>
                  <a:pt x="565084" y="36991"/>
                  <a:pt x="661422" y="136048"/>
                  <a:pt x="710313" y="184109"/>
                </a:cubicBezTo>
                <a:cubicBezTo>
                  <a:pt x="634828" y="262426"/>
                  <a:pt x="555274" y="301033"/>
                  <a:pt x="526205" y="368217"/>
                </a:cubicBezTo>
                <a:cubicBezTo>
                  <a:pt x="516483" y="340094"/>
                  <a:pt x="536735" y="296564"/>
                  <a:pt x="526205" y="276163"/>
                </a:cubicBezTo>
                <a:cubicBezTo>
                  <a:pt x="375859" y="284832"/>
                  <a:pt x="136643" y="242501"/>
                  <a:pt x="0" y="276163"/>
                </a:cubicBezTo>
                <a:cubicBezTo>
                  <a:pt x="-7971" y="219778"/>
                  <a:pt x="17968" y="154513"/>
                  <a:pt x="0" y="9205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9C1A08-98DC-3C9D-7F1B-9665EC029254}"/>
              </a:ext>
            </a:extLst>
          </p:cNvPr>
          <p:cNvSpPr txBox="1"/>
          <p:nvPr/>
        </p:nvSpPr>
        <p:spPr>
          <a:xfrm>
            <a:off x="9508506" y="105744"/>
            <a:ext cx="2471895" cy="313932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nl-BE" b="1" dirty="0"/>
              <a:t>Data exploration: </a:t>
            </a:r>
          </a:p>
          <a:p>
            <a:r>
              <a:rPr lang="nl-BE" b="1" dirty="0"/>
              <a:t>What is in WOVOdat</a:t>
            </a:r>
          </a:p>
          <a:p>
            <a:r>
              <a:rPr lang="nl-BE" b="1" dirty="0"/>
              <a:t>&amp; what can I use ?</a:t>
            </a:r>
          </a:p>
          <a:p>
            <a:endParaRPr lang="nl-BE" b="1" dirty="0"/>
          </a:p>
          <a:p>
            <a:r>
              <a:rPr lang="nl-BE" b="1" dirty="0"/>
              <a:t>I need: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Data... </a:t>
            </a:r>
            <a:r>
              <a:rPr lang="nl-BE" sz="1400" b="1" dirty="0">
                <a:sym typeface="Wingdings" panose="05000000000000000000" pitchFamily="2" charset="2"/>
              </a:rPr>
              <a:t>(open access?)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Continuous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Consistent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Complete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Meaningful </a:t>
            </a:r>
            <a:r>
              <a:rPr lang="nl-BE" sz="1400" b="1" dirty="0">
                <a:sym typeface="Wingdings" panose="05000000000000000000" pitchFamily="2" charset="2"/>
              </a:rPr>
              <a:t>(detailed)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sz="1400" b="1" dirty="0">
                <a:solidFill>
                  <a:srgbClr val="A9AF55"/>
                </a:solidFill>
                <a:sym typeface="Wingdings" panose="05000000000000000000" pitchFamily="2" charset="2"/>
              </a:rPr>
              <a:t>Which covers eruptions</a:t>
            </a:r>
            <a:endParaRPr lang="en-US" b="1" dirty="0">
              <a:solidFill>
                <a:srgbClr val="A9A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7722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DD380-022C-4088-A89F-FA5104EBE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53BEDB-0F89-48CE-3F15-790546CE11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575" r="23200"/>
          <a:stretch>
            <a:fillRect/>
          </a:stretch>
        </p:blipFill>
        <p:spPr>
          <a:xfrm>
            <a:off x="2700528" y="105744"/>
            <a:ext cx="6611112" cy="65184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7072E45-BF34-8010-CF2B-39E53448CEFF}"/>
              </a:ext>
            </a:extLst>
          </p:cNvPr>
          <p:cNvSpPr/>
          <p:nvPr/>
        </p:nvSpPr>
        <p:spPr>
          <a:xfrm>
            <a:off x="6568440" y="2039112"/>
            <a:ext cx="1143000" cy="274320"/>
          </a:xfrm>
          <a:custGeom>
            <a:avLst/>
            <a:gdLst>
              <a:gd name="connsiteX0" fmla="*/ 0 w 1143000"/>
              <a:gd name="connsiteY0" fmla="*/ 0 h 274320"/>
              <a:gd name="connsiteX1" fmla="*/ 537210 w 1143000"/>
              <a:gd name="connsiteY1" fmla="*/ 0 h 274320"/>
              <a:gd name="connsiteX2" fmla="*/ 1143000 w 1143000"/>
              <a:gd name="connsiteY2" fmla="*/ 0 h 274320"/>
              <a:gd name="connsiteX3" fmla="*/ 1143000 w 1143000"/>
              <a:gd name="connsiteY3" fmla="*/ 274320 h 274320"/>
              <a:gd name="connsiteX4" fmla="*/ 582930 w 1143000"/>
              <a:gd name="connsiteY4" fmla="*/ 274320 h 274320"/>
              <a:gd name="connsiteX5" fmla="*/ 0 w 1143000"/>
              <a:gd name="connsiteY5" fmla="*/ 274320 h 274320"/>
              <a:gd name="connsiteX6" fmla="*/ 0 w 1143000"/>
              <a:gd name="connsiteY6" fmla="*/ 0 h 27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43000" h="274320" extrusionOk="0">
                <a:moveTo>
                  <a:pt x="0" y="0"/>
                </a:moveTo>
                <a:cubicBezTo>
                  <a:pt x="202758" y="5470"/>
                  <a:pt x="368440" y="-9691"/>
                  <a:pt x="537210" y="0"/>
                </a:cubicBezTo>
                <a:cubicBezTo>
                  <a:pt x="705980" y="9691"/>
                  <a:pt x="966911" y="-26832"/>
                  <a:pt x="1143000" y="0"/>
                </a:cubicBezTo>
                <a:cubicBezTo>
                  <a:pt x="1139328" y="105267"/>
                  <a:pt x="1132029" y="171431"/>
                  <a:pt x="1143000" y="274320"/>
                </a:cubicBezTo>
                <a:cubicBezTo>
                  <a:pt x="923935" y="251162"/>
                  <a:pt x="778605" y="265117"/>
                  <a:pt x="582930" y="274320"/>
                </a:cubicBezTo>
                <a:cubicBezTo>
                  <a:pt x="387255" y="283524"/>
                  <a:pt x="227102" y="298232"/>
                  <a:pt x="0" y="274320"/>
                </a:cubicBezTo>
                <a:cubicBezTo>
                  <a:pt x="697" y="184643"/>
                  <a:pt x="-13662" y="83300"/>
                  <a:pt x="0" y="0"/>
                </a:cubicBezTo>
                <a:close/>
              </a:path>
            </a:pathLst>
          </a:custGeom>
          <a:noFill/>
          <a:ln w="5715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AD7EDE-DC9E-D644-8833-75E732A9893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134" t="21521" r="46450" b="66082"/>
          <a:stretch>
            <a:fillRect/>
          </a:stretch>
        </p:blipFill>
        <p:spPr>
          <a:xfrm>
            <a:off x="5187950" y="1510352"/>
            <a:ext cx="1258062" cy="80308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DC1B616-3F67-B0CA-6BC6-16664CA99C48}"/>
              </a:ext>
            </a:extLst>
          </p:cNvPr>
          <p:cNvSpPr/>
          <p:nvPr/>
        </p:nvSpPr>
        <p:spPr>
          <a:xfrm>
            <a:off x="5187950" y="2048256"/>
            <a:ext cx="1212850" cy="265176"/>
          </a:xfrm>
          <a:custGeom>
            <a:avLst/>
            <a:gdLst>
              <a:gd name="connsiteX0" fmla="*/ 0 w 1212850"/>
              <a:gd name="connsiteY0" fmla="*/ 0 h 265176"/>
              <a:gd name="connsiteX1" fmla="*/ 570040 w 1212850"/>
              <a:gd name="connsiteY1" fmla="*/ 0 h 265176"/>
              <a:gd name="connsiteX2" fmla="*/ 1212850 w 1212850"/>
              <a:gd name="connsiteY2" fmla="*/ 0 h 265176"/>
              <a:gd name="connsiteX3" fmla="*/ 1212850 w 1212850"/>
              <a:gd name="connsiteY3" fmla="*/ 265176 h 265176"/>
              <a:gd name="connsiteX4" fmla="*/ 618554 w 1212850"/>
              <a:gd name="connsiteY4" fmla="*/ 265176 h 265176"/>
              <a:gd name="connsiteX5" fmla="*/ 0 w 1212850"/>
              <a:gd name="connsiteY5" fmla="*/ 265176 h 265176"/>
              <a:gd name="connsiteX6" fmla="*/ 0 w 1212850"/>
              <a:gd name="connsiteY6" fmla="*/ 0 h 26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2850" h="265176" extrusionOk="0">
                <a:moveTo>
                  <a:pt x="0" y="0"/>
                </a:moveTo>
                <a:cubicBezTo>
                  <a:pt x="145877" y="8388"/>
                  <a:pt x="295910" y="-27283"/>
                  <a:pt x="570040" y="0"/>
                </a:cubicBezTo>
                <a:cubicBezTo>
                  <a:pt x="844170" y="27283"/>
                  <a:pt x="895977" y="-4134"/>
                  <a:pt x="1212850" y="0"/>
                </a:cubicBezTo>
                <a:cubicBezTo>
                  <a:pt x="1207806" y="70163"/>
                  <a:pt x="1224282" y="143455"/>
                  <a:pt x="1212850" y="265176"/>
                </a:cubicBezTo>
                <a:cubicBezTo>
                  <a:pt x="965860" y="291003"/>
                  <a:pt x="891632" y="265752"/>
                  <a:pt x="618554" y="265176"/>
                </a:cubicBezTo>
                <a:cubicBezTo>
                  <a:pt x="345476" y="264600"/>
                  <a:pt x="272788" y="274204"/>
                  <a:pt x="0" y="265176"/>
                </a:cubicBezTo>
                <a:cubicBezTo>
                  <a:pt x="-8904" y="178379"/>
                  <a:pt x="-12290" y="114567"/>
                  <a:pt x="0" y="0"/>
                </a:cubicBezTo>
                <a:close/>
              </a:path>
            </a:pathLst>
          </a:custGeom>
          <a:noFill/>
          <a:ln w="5715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ED9EC9-3233-37BA-AF51-EDCF00185669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2757F8-9617-FB3D-381F-9A4C7FF3E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F8DAE3B8-E121-3AD4-56D5-03EAA2E9150F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3EBBCFB-550E-BE2B-30F6-070B5BC0C38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299"/>
          <a:stretch>
            <a:fillRect/>
          </a:stretch>
        </p:blipFill>
        <p:spPr>
          <a:xfrm>
            <a:off x="280188" y="1958193"/>
            <a:ext cx="1640280" cy="169057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3783F13-48E1-5797-5371-4C7755432453}"/>
              </a:ext>
            </a:extLst>
          </p:cNvPr>
          <p:cNvSpPr/>
          <p:nvPr/>
        </p:nvSpPr>
        <p:spPr>
          <a:xfrm>
            <a:off x="1526922" y="1796899"/>
            <a:ext cx="721170" cy="476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83BCBFD2-AA50-B625-DD40-84AD8B0B2A74}"/>
              </a:ext>
            </a:extLst>
          </p:cNvPr>
          <p:cNvSpPr/>
          <p:nvPr/>
        </p:nvSpPr>
        <p:spPr>
          <a:xfrm rot="16200000" flipH="1">
            <a:off x="676201" y="1663514"/>
            <a:ext cx="710313" cy="368217"/>
          </a:xfrm>
          <a:custGeom>
            <a:avLst/>
            <a:gdLst>
              <a:gd name="connsiteX0" fmla="*/ 0 w 710313"/>
              <a:gd name="connsiteY0" fmla="*/ 92054 h 368217"/>
              <a:gd name="connsiteX1" fmla="*/ 526205 w 710313"/>
              <a:gd name="connsiteY1" fmla="*/ 92054 h 368217"/>
              <a:gd name="connsiteX2" fmla="*/ 526205 w 710313"/>
              <a:gd name="connsiteY2" fmla="*/ 0 h 368217"/>
              <a:gd name="connsiteX3" fmla="*/ 710313 w 710313"/>
              <a:gd name="connsiteY3" fmla="*/ 184109 h 368217"/>
              <a:gd name="connsiteX4" fmla="*/ 526205 w 710313"/>
              <a:gd name="connsiteY4" fmla="*/ 368217 h 368217"/>
              <a:gd name="connsiteX5" fmla="*/ 526205 w 710313"/>
              <a:gd name="connsiteY5" fmla="*/ 276163 h 368217"/>
              <a:gd name="connsiteX6" fmla="*/ 0 w 710313"/>
              <a:gd name="connsiteY6" fmla="*/ 276163 h 368217"/>
              <a:gd name="connsiteX7" fmla="*/ 0 w 710313"/>
              <a:gd name="connsiteY7" fmla="*/ 92054 h 368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0313" h="368217" fill="none" extrusionOk="0">
                <a:moveTo>
                  <a:pt x="0" y="92054"/>
                </a:moveTo>
                <a:cubicBezTo>
                  <a:pt x="119679" y="65283"/>
                  <a:pt x="327364" y="123964"/>
                  <a:pt x="526205" y="92054"/>
                </a:cubicBezTo>
                <a:cubicBezTo>
                  <a:pt x="525426" y="55225"/>
                  <a:pt x="528131" y="33853"/>
                  <a:pt x="526205" y="0"/>
                </a:cubicBezTo>
                <a:cubicBezTo>
                  <a:pt x="581246" y="41304"/>
                  <a:pt x="607918" y="111993"/>
                  <a:pt x="710313" y="184109"/>
                </a:cubicBezTo>
                <a:cubicBezTo>
                  <a:pt x="644036" y="279873"/>
                  <a:pt x="597144" y="284747"/>
                  <a:pt x="526205" y="368217"/>
                </a:cubicBezTo>
                <a:cubicBezTo>
                  <a:pt x="525177" y="339987"/>
                  <a:pt x="533323" y="300595"/>
                  <a:pt x="526205" y="276163"/>
                </a:cubicBezTo>
                <a:cubicBezTo>
                  <a:pt x="343659" y="337576"/>
                  <a:pt x="210477" y="233125"/>
                  <a:pt x="0" y="276163"/>
                </a:cubicBezTo>
                <a:cubicBezTo>
                  <a:pt x="-11243" y="233619"/>
                  <a:pt x="17124" y="174270"/>
                  <a:pt x="0" y="92054"/>
                </a:cubicBezTo>
                <a:close/>
              </a:path>
              <a:path w="710313" h="368217" stroke="0" extrusionOk="0">
                <a:moveTo>
                  <a:pt x="0" y="92054"/>
                </a:moveTo>
                <a:cubicBezTo>
                  <a:pt x="118917" y="44005"/>
                  <a:pt x="344989" y="141013"/>
                  <a:pt x="526205" y="92054"/>
                </a:cubicBezTo>
                <a:cubicBezTo>
                  <a:pt x="522439" y="47248"/>
                  <a:pt x="537195" y="45995"/>
                  <a:pt x="526205" y="0"/>
                </a:cubicBezTo>
                <a:cubicBezTo>
                  <a:pt x="565084" y="36991"/>
                  <a:pt x="661422" y="136048"/>
                  <a:pt x="710313" y="184109"/>
                </a:cubicBezTo>
                <a:cubicBezTo>
                  <a:pt x="634828" y="262426"/>
                  <a:pt x="555274" y="301033"/>
                  <a:pt x="526205" y="368217"/>
                </a:cubicBezTo>
                <a:cubicBezTo>
                  <a:pt x="516483" y="340094"/>
                  <a:pt x="536735" y="296564"/>
                  <a:pt x="526205" y="276163"/>
                </a:cubicBezTo>
                <a:cubicBezTo>
                  <a:pt x="375859" y="284832"/>
                  <a:pt x="136643" y="242501"/>
                  <a:pt x="0" y="276163"/>
                </a:cubicBezTo>
                <a:cubicBezTo>
                  <a:pt x="-7971" y="219778"/>
                  <a:pt x="17968" y="154513"/>
                  <a:pt x="0" y="9205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8B816CF9-B6CB-BBA4-E720-94B5279AEA9D}"/>
              </a:ext>
            </a:extLst>
          </p:cNvPr>
          <p:cNvCxnSpPr>
            <a:cxnSpLocks/>
          </p:cNvCxnSpPr>
          <p:nvPr/>
        </p:nvCxnSpPr>
        <p:spPr>
          <a:xfrm flipH="1">
            <a:off x="2062716" y="2289214"/>
            <a:ext cx="3125234" cy="3113532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35EE618E-3F97-64AD-430B-9D682BD7D15A}"/>
              </a:ext>
            </a:extLst>
          </p:cNvPr>
          <p:cNvSpPr txBox="1"/>
          <p:nvPr/>
        </p:nvSpPr>
        <p:spPr>
          <a:xfrm>
            <a:off x="161299" y="5223626"/>
            <a:ext cx="210833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/>
              <a:t>URL</a:t>
            </a:r>
          </a:p>
          <a:p>
            <a:pPr marL="285750" indent="-285750">
              <a:buFontTx/>
              <a:buChar char="-"/>
            </a:pPr>
            <a:r>
              <a:rPr lang="nl-BE" dirty="0"/>
              <a:t>Volcano number</a:t>
            </a:r>
          </a:p>
          <a:p>
            <a:pPr marL="285750" indent="-285750">
              <a:buFontTx/>
              <a:buChar char="-"/>
            </a:pPr>
            <a:r>
              <a:rPr lang="nl-BE" dirty="0"/>
              <a:t>Data type</a:t>
            </a:r>
          </a:p>
          <a:p>
            <a:pPr marL="285750" indent="-285750">
              <a:buFontTx/>
              <a:buChar char="-"/>
            </a:pPr>
            <a:r>
              <a:rPr lang="nl-BE" dirty="0"/>
              <a:t>Start-time</a:t>
            </a:r>
          </a:p>
          <a:p>
            <a:pPr marL="285750" indent="-285750">
              <a:buFontTx/>
              <a:buChar char="-"/>
            </a:pPr>
            <a:r>
              <a:rPr lang="nl-BE" dirty="0"/>
              <a:t>End-time</a:t>
            </a:r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C6C7E61-F8BA-0CEF-203F-848302E3104A}"/>
              </a:ext>
            </a:extLst>
          </p:cNvPr>
          <p:cNvSpPr/>
          <p:nvPr/>
        </p:nvSpPr>
        <p:spPr>
          <a:xfrm>
            <a:off x="6481305" y="424662"/>
            <a:ext cx="1760922" cy="2152284"/>
          </a:xfrm>
          <a:custGeom>
            <a:avLst/>
            <a:gdLst>
              <a:gd name="connsiteX0" fmla="*/ 0 w 1760922"/>
              <a:gd name="connsiteY0" fmla="*/ 0 h 2152284"/>
              <a:gd name="connsiteX1" fmla="*/ 534146 w 1760922"/>
              <a:gd name="connsiteY1" fmla="*/ 0 h 2152284"/>
              <a:gd name="connsiteX2" fmla="*/ 1156339 w 1760922"/>
              <a:gd name="connsiteY2" fmla="*/ 0 h 2152284"/>
              <a:gd name="connsiteX3" fmla="*/ 1760922 w 1760922"/>
              <a:gd name="connsiteY3" fmla="*/ 0 h 2152284"/>
              <a:gd name="connsiteX4" fmla="*/ 1760922 w 1760922"/>
              <a:gd name="connsiteY4" fmla="*/ 473502 h 2152284"/>
              <a:gd name="connsiteX5" fmla="*/ 1760922 w 1760922"/>
              <a:gd name="connsiteY5" fmla="*/ 1033096 h 2152284"/>
              <a:gd name="connsiteX6" fmla="*/ 1760922 w 1760922"/>
              <a:gd name="connsiteY6" fmla="*/ 1614213 h 2152284"/>
              <a:gd name="connsiteX7" fmla="*/ 1760922 w 1760922"/>
              <a:gd name="connsiteY7" fmla="*/ 2152284 h 2152284"/>
              <a:gd name="connsiteX8" fmla="*/ 1226776 w 1760922"/>
              <a:gd name="connsiteY8" fmla="*/ 2152284 h 2152284"/>
              <a:gd name="connsiteX9" fmla="*/ 604583 w 1760922"/>
              <a:gd name="connsiteY9" fmla="*/ 2152284 h 2152284"/>
              <a:gd name="connsiteX10" fmla="*/ 0 w 1760922"/>
              <a:gd name="connsiteY10" fmla="*/ 2152284 h 2152284"/>
              <a:gd name="connsiteX11" fmla="*/ 0 w 1760922"/>
              <a:gd name="connsiteY11" fmla="*/ 1635736 h 2152284"/>
              <a:gd name="connsiteX12" fmla="*/ 0 w 1760922"/>
              <a:gd name="connsiteY12" fmla="*/ 1140711 h 2152284"/>
              <a:gd name="connsiteX13" fmla="*/ 0 w 1760922"/>
              <a:gd name="connsiteY13" fmla="*/ 559594 h 2152284"/>
              <a:gd name="connsiteX14" fmla="*/ 0 w 1760922"/>
              <a:gd name="connsiteY14" fmla="*/ 0 h 2152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760922" h="2152284" fill="none" extrusionOk="0">
                <a:moveTo>
                  <a:pt x="0" y="0"/>
                </a:moveTo>
                <a:cubicBezTo>
                  <a:pt x="184838" y="-25132"/>
                  <a:pt x="424118" y="3766"/>
                  <a:pt x="534146" y="0"/>
                </a:cubicBezTo>
                <a:cubicBezTo>
                  <a:pt x="644174" y="-3766"/>
                  <a:pt x="884713" y="48725"/>
                  <a:pt x="1156339" y="0"/>
                </a:cubicBezTo>
                <a:cubicBezTo>
                  <a:pt x="1427965" y="-48725"/>
                  <a:pt x="1555828" y="45561"/>
                  <a:pt x="1760922" y="0"/>
                </a:cubicBezTo>
                <a:cubicBezTo>
                  <a:pt x="1807480" y="103787"/>
                  <a:pt x="1752716" y="305063"/>
                  <a:pt x="1760922" y="473502"/>
                </a:cubicBezTo>
                <a:cubicBezTo>
                  <a:pt x="1769128" y="641941"/>
                  <a:pt x="1754591" y="902824"/>
                  <a:pt x="1760922" y="1033096"/>
                </a:cubicBezTo>
                <a:cubicBezTo>
                  <a:pt x="1767253" y="1163368"/>
                  <a:pt x="1756208" y="1440286"/>
                  <a:pt x="1760922" y="1614213"/>
                </a:cubicBezTo>
                <a:cubicBezTo>
                  <a:pt x="1765636" y="1788140"/>
                  <a:pt x="1734882" y="2037219"/>
                  <a:pt x="1760922" y="2152284"/>
                </a:cubicBezTo>
                <a:cubicBezTo>
                  <a:pt x="1615498" y="2208703"/>
                  <a:pt x="1405873" y="2104987"/>
                  <a:pt x="1226776" y="2152284"/>
                </a:cubicBezTo>
                <a:cubicBezTo>
                  <a:pt x="1047679" y="2199581"/>
                  <a:pt x="810727" y="2129331"/>
                  <a:pt x="604583" y="2152284"/>
                </a:cubicBezTo>
                <a:cubicBezTo>
                  <a:pt x="398439" y="2175237"/>
                  <a:pt x="263501" y="2129302"/>
                  <a:pt x="0" y="2152284"/>
                </a:cubicBezTo>
                <a:cubicBezTo>
                  <a:pt x="-20035" y="1899397"/>
                  <a:pt x="3916" y="1819462"/>
                  <a:pt x="0" y="1635736"/>
                </a:cubicBezTo>
                <a:cubicBezTo>
                  <a:pt x="-3916" y="1452010"/>
                  <a:pt x="10464" y="1381828"/>
                  <a:pt x="0" y="1140711"/>
                </a:cubicBezTo>
                <a:cubicBezTo>
                  <a:pt x="-10464" y="899595"/>
                  <a:pt x="52422" y="727832"/>
                  <a:pt x="0" y="559594"/>
                </a:cubicBezTo>
                <a:cubicBezTo>
                  <a:pt x="-52422" y="391356"/>
                  <a:pt x="28569" y="269734"/>
                  <a:pt x="0" y="0"/>
                </a:cubicBezTo>
                <a:close/>
              </a:path>
              <a:path w="1760922" h="2152284" stroke="0" extrusionOk="0">
                <a:moveTo>
                  <a:pt x="0" y="0"/>
                </a:moveTo>
                <a:cubicBezTo>
                  <a:pt x="177001" y="-67379"/>
                  <a:pt x="345123" y="25395"/>
                  <a:pt x="622192" y="0"/>
                </a:cubicBezTo>
                <a:cubicBezTo>
                  <a:pt x="899261" y="-25395"/>
                  <a:pt x="905457" y="4606"/>
                  <a:pt x="1173948" y="0"/>
                </a:cubicBezTo>
                <a:cubicBezTo>
                  <a:pt x="1442439" y="-4606"/>
                  <a:pt x="1638774" y="69319"/>
                  <a:pt x="1760922" y="0"/>
                </a:cubicBezTo>
                <a:cubicBezTo>
                  <a:pt x="1820239" y="262024"/>
                  <a:pt x="1716527" y="424254"/>
                  <a:pt x="1760922" y="581117"/>
                </a:cubicBezTo>
                <a:cubicBezTo>
                  <a:pt x="1805317" y="737980"/>
                  <a:pt x="1713777" y="926381"/>
                  <a:pt x="1760922" y="1119188"/>
                </a:cubicBezTo>
                <a:cubicBezTo>
                  <a:pt x="1808067" y="1311995"/>
                  <a:pt x="1708352" y="1463541"/>
                  <a:pt x="1760922" y="1592690"/>
                </a:cubicBezTo>
                <a:cubicBezTo>
                  <a:pt x="1813492" y="1721839"/>
                  <a:pt x="1708597" y="1992865"/>
                  <a:pt x="1760922" y="2152284"/>
                </a:cubicBezTo>
                <a:cubicBezTo>
                  <a:pt x="1471621" y="2169689"/>
                  <a:pt x="1443583" y="2138697"/>
                  <a:pt x="1173948" y="2152284"/>
                </a:cubicBezTo>
                <a:cubicBezTo>
                  <a:pt x="904313" y="2165871"/>
                  <a:pt x="838140" y="2147426"/>
                  <a:pt x="604583" y="2152284"/>
                </a:cubicBezTo>
                <a:cubicBezTo>
                  <a:pt x="371027" y="2157142"/>
                  <a:pt x="263440" y="2123650"/>
                  <a:pt x="0" y="2152284"/>
                </a:cubicBezTo>
                <a:cubicBezTo>
                  <a:pt x="-57274" y="2036021"/>
                  <a:pt x="23994" y="1795102"/>
                  <a:pt x="0" y="1592690"/>
                </a:cubicBezTo>
                <a:cubicBezTo>
                  <a:pt x="-23994" y="1390278"/>
                  <a:pt x="66770" y="1146445"/>
                  <a:pt x="0" y="1011573"/>
                </a:cubicBezTo>
                <a:cubicBezTo>
                  <a:pt x="-66770" y="876701"/>
                  <a:pt x="50834" y="269601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919946075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1D795F2-63AB-DCCB-7B0A-7664D45BCC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6517" y="837711"/>
            <a:ext cx="1613117" cy="161311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B9FB76D-A1DF-9FDA-E83A-525597AA8449}"/>
              </a:ext>
            </a:extLst>
          </p:cNvPr>
          <p:cNvSpPr txBox="1"/>
          <p:nvPr/>
        </p:nvSpPr>
        <p:spPr>
          <a:xfrm>
            <a:off x="6572745" y="481851"/>
            <a:ext cx="159934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nl-BE" b="1" dirty="0"/>
              <a:t>WEBSERVICE</a:t>
            </a:r>
            <a:endParaRPr lang="en-US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99A6DDE-642E-6484-797F-E3E235E2D528}"/>
              </a:ext>
            </a:extLst>
          </p:cNvPr>
          <p:cNvSpPr txBox="1"/>
          <p:nvPr/>
        </p:nvSpPr>
        <p:spPr>
          <a:xfrm>
            <a:off x="9508506" y="105744"/>
            <a:ext cx="2471895" cy="313932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nl-BE" b="1" dirty="0"/>
              <a:t>Data exploration: </a:t>
            </a:r>
          </a:p>
          <a:p>
            <a:r>
              <a:rPr lang="nl-BE" b="1" dirty="0"/>
              <a:t>What is in WOVOdat</a:t>
            </a:r>
          </a:p>
          <a:p>
            <a:r>
              <a:rPr lang="nl-BE" b="1" dirty="0"/>
              <a:t>&amp; what can I use ?</a:t>
            </a:r>
          </a:p>
          <a:p>
            <a:endParaRPr lang="nl-BE" b="1" dirty="0"/>
          </a:p>
          <a:p>
            <a:r>
              <a:rPr lang="nl-BE" b="1" dirty="0"/>
              <a:t>I need: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Data... </a:t>
            </a:r>
            <a:r>
              <a:rPr lang="nl-BE" sz="1400" b="1" dirty="0">
                <a:sym typeface="Wingdings" panose="05000000000000000000" pitchFamily="2" charset="2"/>
              </a:rPr>
              <a:t>(open access?)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Continuous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Consistent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Complete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Meaningful </a:t>
            </a:r>
            <a:r>
              <a:rPr lang="nl-BE" sz="1400" b="1" dirty="0">
                <a:sym typeface="Wingdings" panose="05000000000000000000" pitchFamily="2" charset="2"/>
              </a:rPr>
              <a:t>(detailed)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sz="1400" b="1" dirty="0">
                <a:solidFill>
                  <a:srgbClr val="A9AF55"/>
                </a:solidFill>
                <a:sym typeface="Wingdings" panose="05000000000000000000" pitchFamily="2" charset="2"/>
              </a:rPr>
              <a:t>Which covers eruptions</a:t>
            </a:r>
            <a:endParaRPr lang="en-US" b="1" dirty="0">
              <a:solidFill>
                <a:srgbClr val="A9A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0218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BEF7C-B920-2FB4-4F90-263B64678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FDBBDEF-6351-B9B5-A0DF-9E6F6FFA9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7" y="0"/>
            <a:ext cx="12163126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DDB4FF-CFE0-CB4C-EB80-810BF29E3E3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134" t="21521" r="46450" b="66082"/>
          <a:stretch>
            <a:fillRect/>
          </a:stretch>
        </p:blipFill>
        <p:spPr>
          <a:xfrm>
            <a:off x="5187950" y="1510352"/>
            <a:ext cx="1258062" cy="80308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22FA9B7-94AB-FD9B-02BE-DCAB74AE8794}"/>
              </a:ext>
            </a:extLst>
          </p:cNvPr>
          <p:cNvSpPr/>
          <p:nvPr/>
        </p:nvSpPr>
        <p:spPr>
          <a:xfrm>
            <a:off x="5187950" y="2048256"/>
            <a:ext cx="1212850" cy="265176"/>
          </a:xfrm>
          <a:custGeom>
            <a:avLst/>
            <a:gdLst>
              <a:gd name="connsiteX0" fmla="*/ 0 w 1212850"/>
              <a:gd name="connsiteY0" fmla="*/ 0 h 265176"/>
              <a:gd name="connsiteX1" fmla="*/ 570040 w 1212850"/>
              <a:gd name="connsiteY1" fmla="*/ 0 h 265176"/>
              <a:gd name="connsiteX2" fmla="*/ 1212850 w 1212850"/>
              <a:gd name="connsiteY2" fmla="*/ 0 h 265176"/>
              <a:gd name="connsiteX3" fmla="*/ 1212850 w 1212850"/>
              <a:gd name="connsiteY3" fmla="*/ 265176 h 265176"/>
              <a:gd name="connsiteX4" fmla="*/ 618554 w 1212850"/>
              <a:gd name="connsiteY4" fmla="*/ 265176 h 265176"/>
              <a:gd name="connsiteX5" fmla="*/ 0 w 1212850"/>
              <a:gd name="connsiteY5" fmla="*/ 265176 h 265176"/>
              <a:gd name="connsiteX6" fmla="*/ 0 w 1212850"/>
              <a:gd name="connsiteY6" fmla="*/ 0 h 26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2850" h="265176" extrusionOk="0">
                <a:moveTo>
                  <a:pt x="0" y="0"/>
                </a:moveTo>
                <a:cubicBezTo>
                  <a:pt x="145877" y="8388"/>
                  <a:pt x="295910" y="-27283"/>
                  <a:pt x="570040" y="0"/>
                </a:cubicBezTo>
                <a:cubicBezTo>
                  <a:pt x="844170" y="27283"/>
                  <a:pt x="895977" y="-4134"/>
                  <a:pt x="1212850" y="0"/>
                </a:cubicBezTo>
                <a:cubicBezTo>
                  <a:pt x="1207806" y="70163"/>
                  <a:pt x="1224282" y="143455"/>
                  <a:pt x="1212850" y="265176"/>
                </a:cubicBezTo>
                <a:cubicBezTo>
                  <a:pt x="965860" y="291003"/>
                  <a:pt x="891632" y="265752"/>
                  <a:pt x="618554" y="265176"/>
                </a:cubicBezTo>
                <a:cubicBezTo>
                  <a:pt x="345476" y="264600"/>
                  <a:pt x="272788" y="274204"/>
                  <a:pt x="0" y="265176"/>
                </a:cubicBezTo>
                <a:cubicBezTo>
                  <a:pt x="-8904" y="178379"/>
                  <a:pt x="-12290" y="114567"/>
                  <a:pt x="0" y="0"/>
                </a:cubicBezTo>
                <a:close/>
              </a:path>
            </a:pathLst>
          </a:custGeom>
          <a:noFill/>
          <a:ln w="5715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B718CE-ED22-566F-4D20-A73B0E6D2D65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888E73-4FBD-DA32-574C-79F1C66317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5FDF6330-C28B-0A32-A65C-06874C28896E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B0BCC8B-45F6-3A3C-10F7-D124975BE8A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299"/>
          <a:stretch>
            <a:fillRect/>
          </a:stretch>
        </p:blipFill>
        <p:spPr>
          <a:xfrm>
            <a:off x="280188" y="1958193"/>
            <a:ext cx="1640280" cy="169057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1A304A1-3687-6DDE-17B3-81E186DD4A04}"/>
              </a:ext>
            </a:extLst>
          </p:cNvPr>
          <p:cNvSpPr/>
          <p:nvPr/>
        </p:nvSpPr>
        <p:spPr>
          <a:xfrm>
            <a:off x="1526922" y="1796899"/>
            <a:ext cx="721170" cy="476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FF375E38-B8D3-720F-3E8B-5EA551E9694E}"/>
              </a:ext>
            </a:extLst>
          </p:cNvPr>
          <p:cNvSpPr/>
          <p:nvPr/>
        </p:nvSpPr>
        <p:spPr>
          <a:xfrm rot="16200000" flipH="1">
            <a:off x="676201" y="1663514"/>
            <a:ext cx="710313" cy="368217"/>
          </a:xfrm>
          <a:custGeom>
            <a:avLst/>
            <a:gdLst>
              <a:gd name="connsiteX0" fmla="*/ 0 w 710313"/>
              <a:gd name="connsiteY0" fmla="*/ 92054 h 368217"/>
              <a:gd name="connsiteX1" fmla="*/ 526205 w 710313"/>
              <a:gd name="connsiteY1" fmla="*/ 92054 h 368217"/>
              <a:gd name="connsiteX2" fmla="*/ 526205 w 710313"/>
              <a:gd name="connsiteY2" fmla="*/ 0 h 368217"/>
              <a:gd name="connsiteX3" fmla="*/ 710313 w 710313"/>
              <a:gd name="connsiteY3" fmla="*/ 184109 h 368217"/>
              <a:gd name="connsiteX4" fmla="*/ 526205 w 710313"/>
              <a:gd name="connsiteY4" fmla="*/ 368217 h 368217"/>
              <a:gd name="connsiteX5" fmla="*/ 526205 w 710313"/>
              <a:gd name="connsiteY5" fmla="*/ 276163 h 368217"/>
              <a:gd name="connsiteX6" fmla="*/ 0 w 710313"/>
              <a:gd name="connsiteY6" fmla="*/ 276163 h 368217"/>
              <a:gd name="connsiteX7" fmla="*/ 0 w 710313"/>
              <a:gd name="connsiteY7" fmla="*/ 92054 h 368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0313" h="368217" fill="none" extrusionOk="0">
                <a:moveTo>
                  <a:pt x="0" y="92054"/>
                </a:moveTo>
                <a:cubicBezTo>
                  <a:pt x="119679" y="65283"/>
                  <a:pt x="327364" y="123964"/>
                  <a:pt x="526205" y="92054"/>
                </a:cubicBezTo>
                <a:cubicBezTo>
                  <a:pt x="525426" y="55225"/>
                  <a:pt x="528131" y="33853"/>
                  <a:pt x="526205" y="0"/>
                </a:cubicBezTo>
                <a:cubicBezTo>
                  <a:pt x="581246" y="41304"/>
                  <a:pt x="607918" y="111993"/>
                  <a:pt x="710313" y="184109"/>
                </a:cubicBezTo>
                <a:cubicBezTo>
                  <a:pt x="644036" y="279873"/>
                  <a:pt x="597144" y="284747"/>
                  <a:pt x="526205" y="368217"/>
                </a:cubicBezTo>
                <a:cubicBezTo>
                  <a:pt x="525177" y="339987"/>
                  <a:pt x="533323" y="300595"/>
                  <a:pt x="526205" y="276163"/>
                </a:cubicBezTo>
                <a:cubicBezTo>
                  <a:pt x="343659" y="337576"/>
                  <a:pt x="210477" y="233125"/>
                  <a:pt x="0" y="276163"/>
                </a:cubicBezTo>
                <a:cubicBezTo>
                  <a:pt x="-11243" y="233619"/>
                  <a:pt x="17124" y="174270"/>
                  <a:pt x="0" y="92054"/>
                </a:cubicBezTo>
                <a:close/>
              </a:path>
              <a:path w="710313" h="368217" stroke="0" extrusionOk="0">
                <a:moveTo>
                  <a:pt x="0" y="92054"/>
                </a:moveTo>
                <a:cubicBezTo>
                  <a:pt x="118917" y="44005"/>
                  <a:pt x="344989" y="141013"/>
                  <a:pt x="526205" y="92054"/>
                </a:cubicBezTo>
                <a:cubicBezTo>
                  <a:pt x="522439" y="47248"/>
                  <a:pt x="537195" y="45995"/>
                  <a:pt x="526205" y="0"/>
                </a:cubicBezTo>
                <a:cubicBezTo>
                  <a:pt x="565084" y="36991"/>
                  <a:pt x="661422" y="136048"/>
                  <a:pt x="710313" y="184109"/>
                </a:cubicBezTo>
                <a:cubicBezTo>
                  <a:pt x="634828" y="262426"/>
                  <a:pt x="555274" y="301033"/>
                  <a:pt x="526205" y="368217"/>
                </a:cubicBezTo>
                <a:cubicBezTo>
                  <a:pt x="516483" y="340094"/>
                  <a:pt x="536735" y="296564"/>
                  <a:pt x="526205" y="276163"/>
                </a:cubicBezTo>
                <a:cubicBezTo>
                  <a:pt x="375859" y="284832"/>
                  <a:pt x="136643" y="242501"/>
                  <a:pt x="0" y="276163"/>
                </a:cubicBezTo>
                <a:cubicBezTo>
                  <a:pt x="-7971" y="219778"/>
                  <a:pt x="17968" y="154513"/>
                  <a:pt x="0" y="9205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65F1302-C2C5-E6BD-C645-885B76B8DB20}"/>
              </a:ext>
            </a:extLst>
          </p:cNvPr>
          <p:cNvCxnSpPr>
            <a:cxnSpLocks/>
          </p:cNvCxnSpPr>
          <p:nvPr/>
        </p:nvCxnSpPr>
        <p:spPr>
          <a:xfrm flipH="1">
            <a:off x="2062716" y="2289214"/>
            <a:ext cx="3125234" cy="3113532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308E597-A042-F55B-5267-CA594B389521}"/>
              </a:ext>
            </a:extLst>
          </p:cNvPr>
          <p:cNvSpPr txBox="1"/>
          <p:nvPr/>
        </p:nvSpPr>
        <p:spPr>
          <a:xfrm>
            <a:off x="161299" y="5223626"/>
            <a:ext cx="210833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/>
              <a:t>URL</a:t>
            </a:r>
          </a:p>
          <a:p>
            <a:pPr marL="285750" indent="-285750">
              <a:buFontTx/>
              <a:buChar char="-"/>
            </a:pPr>
            <a:r>
              <a:rPr lang="nl-BE" dirty="0"/>
              <a:t>Volcano number</a:t>
            </a:r>
          </a:p>
          <a:p>
            <a:pPr marL="285750" indent="-285750">
              <a:buFontTx/>
              <a:buChar char="-"/>
            </a:pPr>
            <a:r>
              <a:rPr lang="nl-BE" dirty="0"/>
              <a:t>Data type</a:t>
            </a:r>
          </a:p>
          <a:p>
            <a:pPr marL="285750" indent="-285750">
              <a:buFontTx/>
              <a:buChar char="-"/>
            </a:pPr>
            <a:r>
              <a:rPr lang="nl-BE" dirty="0"/>
              <a:t>Start-time</a:t>
            </a:r>
          </a:p>
          <a:p>
            <a:pPr marL="285750" indent="-285750">
              <a:buFontTx/>
              <a:buChar char="-"/>
            </a:pPr>
            <a:r>
              <a:rPr lang="nl-BE" dirty="0"/>
              <a:t>End-time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362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78139308-D695-5A90-134F-DDB036671BB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B3F7467-4296-0036-64A1-904019E6EC49}"/>
              </a:ext>
            </a:extLst>
          </p:cNvPr>
          <p:cNvSpPr/>
          <p:nvPr/>
        </p:nvSpPr>
        <p:spPr>
          <a:xfrm>
            <a:off x="-876300" y="3911600"/>
            <a:ext cx="10007600" cy="2682859"/>
          </a:xfrm>
          <a:prstGeom prst="roundRect">
            <a:avLst>
              <a:gd name="adj" fmla="val 13260"/>
            </a:avLst>
          </a:prstGeom>
          <a:solidFill>
            <a:srgbClr val="FFFFFF">
              <a:alpha val="69020"/>
            </a:srgbClr>
          </a:solidFill>
          <a:ln>
            <a:solidFill>
              <a:srgbClr val="000000">
                <a:alpha val="40000"/>
              </a:srgb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2800" i="1" dirty="0">
              <a:solidFill>
                <a:srgbClr val="A10000"/>
              </a:solidFill>
              <a:latin typeface="Myriad Pro"/>
            </a:endParaRP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3557CD1-BCA6-D27A-E0A1-FF7F7834EB68}"/>
              </a:ext>
            </a:extLst>
          </p:cNvPr>
          <p:cNvSpPr/>
          <p:nvPr/>
        </p:nvSpPr>
        <p:spPr>
          <a:xfrm>
            <a:off x="265174" y="6156909"/>
            <a:ext cx="286462" cy="278430"/>
          </a:xfrm>
          <a:prstGeom prst="star5">
            <a:avLst/>
          </a:prstGeom>
          <a:solidFill>
            <a:srgbClr val="E9C52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4881AF23-7CEA-582F-CB13-2767900A15B5}"/>
              </a:ext>
            </a:extLst>
          </p:cNvPr>
          <p:cNvSpPr/>
          <p:nvPr/>
        </p:nvSpPr>
        <p:spPr>
          <a:xfrm>
            <a:off x="265174" y="5758117"/>
            <a:ext cx="286462" cy="267398"/>
          </a:xfrm>
          <a:prstGeom prst="triangle">
            <a:avLst/>
          </a:prstGeom>
          <a:solidFill>
            <a:srgbClr val="00CA3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A1E6508C-C758-3C6B-6712-CC1C3D562F91}"/>
              </a:ext>
            </a:extLst>
          </p:cNvPr>
          <p:cNvSpPr/>
          <p:nvPr/>
        </p:nvSpPr>
        <p:spPr>
          <a:xfrm>
            <a:off x="265174" y="5359325"/>
            <a:ext cx="286462" cy="267398"/>
          </a:xfrm>
          <a:prstGeom prst="triangle">
            <a:avLst/>
          </a:prstGeom>
          <a:solidFill>
            <a:srgbClr val="E4E2E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86195673-482E-DFCD-1220-3DB7DB5C2B65}"/>
              </a:ext>
            </a:extLst>
          </p:cNvPr>
          <p:cNvSpPr/>
          <p:nvPr/>
        </p:nvSpPr>
        <p:spPr>
          <a:xfrm>
            <a:off x="265174" y="4966060"/>
            <a:ext cx="286462" cy="267398"/>
          </a:xfrm>
          <a:prstGeom prst="triangle">
            <a:avLst/>
          </a:prstGeom>
          <a:solidFill>
            <a:srgbClr val="ED39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3DB92C93-F49E-8D16-8355-C0762C52C1FA}"/>
              </a:ext>
            </a:extLst>
          </p:cNvPr>
          <p:cNvSpPr/>
          <p:nvPr/>
        </p:nvSpPr>
        <p:spPr>
          <a:xfrm>
            <a:off x="265174" y="4574273"/>
            <a:ext cx="286462" cy="267398"/>
          </a:xfrm>
          <a:prstGeom prst="triangle">
            <a:avLst/>
          </a:prstGeom>
          <a:solidFill>
            <a:srgbClr val="F89C4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526CDDDD-6A41-6317-73DC-EB2E94291A30}"/>
              </a:ext>
            </a:extLst>
          </p:cNvPr>
          <p:cNvSpPr/>
          <p:nvPr/>
        </p:nvSpPr>
        <p:spPr>
          <a:xfrm>
            <a:off x="265174" y="4177985"/>
            <a:ext cx="286462" cy="267398"/>
          </a:xfrm>
          <a:prstGeom prst="triangle">
            <a:avLst/>
          </a:prstGeom>
          <a:solidFill>
            <a:srgbClr val="4A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3ECA5E-9498-0738-DBC8-737BDFF0E615}"/>
              </a:ext>
            </a:extLst>
          </p:cNvPr>
          <p:cNvSpPr txBox="1"/>
          <p:nvPr/>
        </p:nvSpPr>
        <p:spPr>
          <a:xfrm>
            <a:off x="551636" y="3648059"/>
            <a:ext cx="13125449" cy="2914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endParaRPr lang="en-US" dirty="0">
              <a:latin typeface="Myriad Pro"/>
              <a:ea typeface="+mj-ea"/>
            </a:endParaRP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Seismic and deformation </a:t>
            </a:r>
            <a:r>
              <a:rPr lang="en-US" dirty="0">
                <a:latin typeface="Myriad Pro"/>
                <a:ea typeface="+mj-ea"/>
              </a:rPr>
              <a:t>data coverage</a:t>
            </a: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Seismic and gas </a:t>
            </a:r>
            <a:r>
              <a:rPr lang="en-US" dirty="0">
                <a:latin typeface="Myriad Pro"/>
                <a:ea typeface="+mj-ea"/>
              </a:rPr>
              <a:t>data coverage</a:t>
            </a: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Seismic</a:t>
            </a:r>
            <a:r>
              <a:rPr lang="en-US" dirty="0">
                <a:latin typeface="Myriad Pro"/>
                <a:ea typeface="+mj-ea"/>
              </a:rPr>
              <a:t> data coverage</a:t>
            </a: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No data </a:t>
            </a:r>
            <a:r>
              <a:rPr lang="en-US" dirty="0">
                <a:latin typeface="Myriad Pro"/>
                <a:ea typeface="+mj-ea"/>
              </a:rPr>
              <a:t>coverage</a:t>
            </a: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Non seismic </a:t>
            </a:r>
            <a:r>
              <a:rPr lang="en-US" dirty="0">
                <a:latin typeface="Myriad Pro"/>
                <a:ea typeface="+mj-ea"/>
              </a:rPr>
              <a:t>data</a:t>
            </a:r>
            <a:r>
              <a:rPr lang="en-US" b="1" dirty="0">
                <a:latin typeface="Myriad Pro"/>
                <a:ea typeface="+mj-ea"/>
              </a:rPr>
              <a:t> </a:t>
            </a:r>
            <a:r>
              <a:rPr lang="en-US" dirty="0">
                <a:latin typeface="Myriad Pro"/>
                <a:ea typeface="+mj-ea"/>
              </a:rPr>
              <a:t>coverage</a:t>
            </a:r>
            <a:r>
              <a:rPr lang="en-US" b="1" dirty="0">
                <a:latin typeface="Myriad Pro"/>
                <a:ea typeface="+mj-ea"/>
              </a:rPr>
              <a:t> </a:t>
            </a:r>
            <a:r>
              <a:rPr lang="en-US" dirty="0">
                <a:latin typeface="Myriad Pro"/>
                <a:ea typeface="+mj-ea"/>
              </a:rPr>
              <a:t>only (i.e., gas, deformation, other)</a:t>
            </a:r>
          </a:p>
          <a:p>
            <a:pPr>
              <a:lnSpc>
                <a:spcPts val="3200"/>
              </a:lnSpc>
            </a:pPr>
            <a:r>
              <a:rPr lang="en-US" dirty="0">
                <a:latin typeface="Myriad Pro"/>
                <a:ea typeface="+mj-ea"/>
              </a:rPr>
              <a:t>Star size indicates </a:t>
            </a:r>
            <a:r>
              <a:rPr lang="en-US" b="1" dirty="0">
                <a:latin typeface="Myriad Pro"/>
                <a:ea typeface="+mj-ea"/>
              </a:rPr>
              <a:t>number of </a:t>
            </a:r>
            <a:r>
              <a:rPr lang="en-US" b="1" u="sng" dirty="0">
                <a:latin typeface="Myriad Pro"/>
                <a:ea typeface="+mj-ea"/>
              </a:rPr>
              <a:t>eruptions well-covered</a:t>
            </a:r>
            <a:r>
              <a:rPr lang="en-US" b="1" dirty="0">
                <a:latin typeface="Myriad Pro"/>
                <a:ea typeface="+mj-ea"/>
              </a:rPr>
              <a:t> </a:t>
            </a:r>
            <a:r>
              <a:rPr lang="en-US" dirty="0">
                <a:latin typeface="Myriad Pro"/>
                <a:ea typeface="+mj-ea"/>
              </a:rPr>
              <a:t>(1–8+) for any data type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783F46-EC93-C464-F8CA-A27DEE8C93C6}"/>
              </a:ext>
            </a:extLst>
          </p:cNvPr>
          <p:cNvSpPr txBox="1"/>
          <p:nvPr/>
        </p:nvSpPr>
        <p:spPr>
          <a:xfrm>
            <a:off x="9508506" y="105744"/>
            <a:ext cx="2471895" cy="313932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nl-BE" b="1" dirty="0"/>
              <a:t>Data exploration: </a:t>
            </a:r>
          </a:p>
          <a:p>
            <a:r>
              <a:rPr lang="nl-BE" b="1" dirty="0"/>
              <a:t>What is in WOVOdat</a:t>
            </a:r>
          </a:p>
          <a:p>
            <a:r>
              <a:rPr lang="nl-BE" b="1" dirty="0"/>
              <a:t>&amp; what can I use ?</a:t>
            </a:r>
          </a:p>
          <a:p>
            <a:endParaRPr lang="nl-BE" b="1" dirty="0"/>
          </a:p>
          <a:p>
            <a:r>
              <a:rPr lang="nl-BE" b="1" dirty="0"/>
              <a:t>I need: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Data... </a:t>
            </a:r>
            <a:r>
              <a:rPr lang="nl-BE" sz="1400" b="1" dirty="0">
                <a:sym typeface="Wingdings" panose="05000000000000000000" pitchFamily="2" charset="2"/>
              </a:rPr>
              <a:t>(open access?)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Continuous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Consistent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Complete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Meaningful </a:t>
            </a:r>
            <a:r>
              <a:rPr lang="nl-BE" sz="1400" b="1" dirty="0">
                <a:sym typeface="Wingdings" panose="05000000000000000000" pitchFamily="2" charset="2"/>
              </a:rPr>
              <a:t>(detailed)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sz="1400" b="1" dirty="0">
                <a:solidFill>
                  <a:srgbClr val="A9AF55"/>
                </a:solidFill>
                <a:sym typeface="Wingdings" panose="05000000000000000000" pitchFamily="2" charset="2"/>
              </a:rPr>
              <a:t>Which covers eruptions</a:t>
            </a:r>
            <a:endParaRPr lang="en-US" b="1" dirty="0">
              <a:solidFill>
                <a:srgbClr val="A9A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2875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E8818F-FBA0-AF0D-A0C4-B4EC87B83B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576"/>
            <a:ext cx="12192000" cy="65248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F5ED9A-D658-2D3D-8591-EA75B98817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783" y="1970144"/>
            <a:ext cx="3185895" cy="19956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A48D23-B64A-734E-A6CF-F8DF7A06C6A9}"/>
              </a:ext>
            </a:extLst>
          </p:cNvPr>
          <p:cNvSpPr txBox="1"/>
          <p:nvPr/>
        </p:nvSpPr>
        <p:spPr>
          <a:xfrm>
            <a:off x="9508506" y="105744"/>
            <a:ext cx="2471895" cy="313932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nl-BE" b="1" dirty="0"/>
              <a:t>Data exploration: </a:t>
            </a:r>
          </a:p>
          <a:p>
            <a:r>
              <a:rPr lang="nl-BE" b="1" dirty="0"/>
              <a:t>What is in WOVOdat</a:t>
            </a:r>
          </a:p>
          <a:p>
            <a:r>
              <a:rPr lang="nl-BE" b="1" dirty="0"/>
              <a:t>&amp; what can I use ?</a:t>
            </a:r>
          </a:p>
          <a:p>
            <a:endParaRPr lang="nl-BE" b="1" dirty="0"/>
          </a:p>
          <a:p>
            <a:r>
              <a:rPr lang="nl-BE" b="1" dirty="0"/>
              <a:t>I need: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Data... </a:t>
            </a:r>
            <a:r>
              <a:rPr lang="nl-BE" sz="1400" b="1" dirty="0">
                <a:sym typeface="Wingdings" panose="05000000000000000000" pitchFamily="2" charset="2"/>
              </a:rPr>
              <a:t>(open access?)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Continuous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Consistent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Complete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Meaningful </a:t>
            </a:r>
            <a:r>
              <a:rPr lang="nl-BE" sz="1400" b="1" dirty="0">
                <a:sym typeface="Wingdings" panose="05000000000000000000" pitchFamily="2" charset="2"/>
              </a:rPr>
              <a:t>(detailed)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sz="1400" b="1" dirty="0">
                <a:solidFill>
                  <a:srgbClr val="A9AF55"/>
                </a:solidFill>
                <a:sym typeface="Wingdings" panose="05000000000000000000" pitchFamily="2" charset="2"/>
              </a:rPr>
              <a:t>Which covers eruptions</a:t>
            </a:r>
            <a:endParaRPr lang="en-US" b="1" dirty="0">
              <a:solidFill>
                <a:srgbClr val="A9A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7664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DBDBDF-3B05-575B-C28E-A99FABA0B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1E51DEEE-66E7-E3AD-0F0C-AEE888DCCE6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5F3457B-18A2-A076-B004-5977DD78B45F}"/>
              </a:ext>
            </a:extLst>
          </p:cNvPr>
          <p:cNvSpPr/>
          <p:nvPr/>
        </p:nvSpPr>
        <p:spPr>
          <a:xfrm>
            <a:off x="-876300" y="3911600"/>
            <a:ext cx="10007600" cy="2682859"/>
          </a:xfrm>
          <a:prstGeom prst="roundRect">
            <a:avLst>
              <a:gd name="adj" fmla="val 13260"/>
            </a:avLst>
          </a:prstGeom>
          <a:solidFill>
            <a:srgbClr val="FFFFFF">
              <a:alpha val="69020"/>
            </a:srgbClr>
          </a:solidFill>
          <a:ln>
            <a:solidFill>
              <a:srgbClr val="000000">
                <a:alpha val="40000"/>
              </a:srgb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2800" i="1" dirty="0">
              <a:solidFill>
                <a:srgbClr val="A10000"/>
              </a:solidFill>
              <a:latin typeface="Myriad Pro"/>
            </a:endParaRP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4A85E17F-5991-7A82-CCFD-74A31CFE5694}"/>
              </a:ext>
            </a:extLst>
          </p:cNvPr>
          <p:cNvSpPr/>
          <p:nvPr/>
        </p:nvSpPr>
        <p:spPr>
          <a:xfrm>
            <a:off x="265174" y="6156909"/>
            <a:ext cx="286462" cy="278430"/>
          </a:xfrm>
          <a:prstGeom prst="star5">
            <a:avLst/>
          </a:prstGeom>
          <a:solidFill>
            <a:srgbClr val="E9C52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CA067D26-0D03-37A0-9648-F1D76CDD3506}"/>
              </a:ext>
            </a:extLst>
          </p:cNvPr>
          <p:cNvSpPr/>
          <p:nvPr/>
        </p:nvSpPr>
        <p:spPr>
          <a:xfrm>
            <a:off x="265174" y="5758117"/>
            <a:ext cx="286462" cy="267398"/>
          </a:xfrm>
          <a:prstGeom prst="triangle">
            <a:avLst/>
          </a:prstGeom>
          <a:solidFill>
            <a:srgbClr val="00CA3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51F42A55-865F-47D3-F518-3548A84DFBDF}"/>
              </a:ext>
            </a:extLst>
          </p:cNvPr>
          <p:cNvSpPr/>
          <p:nvPr/>
        </p:nvSpPr>
        <p:spPr>
          <a:xfrm>
            <a:off x="265174" y="5359325"/>
            <a:ext cx="286462" cy="267398"/>
          </a:xfrm>
          <a:prstGeom prst="triangle">
            <a:avLst/>
          </a:prstGeom>
          <a:solidFill>
            <a:srgbClr val="E4E2E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B8D7862F-62CF-C908-7337-61E9FF746B99}"/>
              </a:ext>
            </a:extLst>
          </p:cNvPr>
          <p:cNvSpPr/>
          <p:nvPr/>
        </p:nvSpPr>
        <p:spPr>
          <a:xfrm>
            <a:off x="265174" y="4966060"/>
            <a:ext cx="286462" cy="267398"/>
          </a:xfrm>
          <a:prstGeom prst="triangle">
            <a:avLst/>
          </a:prstGeom>
          <a:solidFill>
            <a:srgbClr val="ED39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B990EB0A-8C0E-1362-8904-71849057D640}"/>
              </a:ext>
            </a:extLst>
          </p:cNvPr>
          <p:cNvSpPr/>
          <p:nvPr/>
        </p:nvSpPr>
        <p:spPr>
          <a:xfrm>
            <a:off x="265174" y="4574273"/>
            <a:ext cx="286462" cy="267398"/>
          </a:xfrm>
          <a:prstGeom prst="triangle">
            <a:avLst/>
          </a:prstGeom>
          <a:solidFill>
            <a:srgbClr val="F89C4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2058B253-97D6-82FC-9D27-9DC017F2745F}"/>
              </a:ext>
            </a:extLst>
          </p:cNvPr>
          <p:cNvSpPr/>
          <p:nvPr/>
        </p:nvSpPr>
        <p:spPr>
          <a:xfrm>
            <a:off x="265174" y="4177985"/>
            <a:ext cx="286462" cy="267398"/>
          </a:xfrm>
          <a:prstGeom prst="triangle">
            <a:avLst/>
          </a:prstGeom>
          <a:solidFill>
            <a:srgbClr val="4A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F38F19-220F-245B-721C-8A417513CA76}"/>
              </a:ext>
            </a:extLst>
          </p:cNvPr>
          <p:cNvSpPr txBox="1"/>
          <p:nvPr/>
        </p:nvSpPr>
        <p:spPr>
          <a:xfrm>
            <a:off x="551636" y="3648059"/>
            <a:ext cx="13125449" cy="2914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endParaRPr lang="en-US" dirty="0">
              <a:latin typeface="Myriad Pro"/>
              <a:ea typeface="+mj-ea"/>
            </a:endParaRP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Seismic and deformation </a:t>
            </a:r>
            <a:r>
              <a:rPr lang="en-US" dirty="0">
                <a:latin typeface="Myriad Pro"/>
                <a:ea typeface="+mj-ea"/>
              </a:rPr>
              <a:t>data coverage</a:t>
            </a: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Seismic and gas </a:t>
            </a:r>
            <a:r>
              <a:rPr lang="en-US" dirty="0">
                <a:latin typeface="Myriad Pro"/>
                <a:ea typeface="+mj-ea"/>
              </a:rPr>
              <a:t>data coverage</a:t>
            </a: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Seismic</a:t>
            </a:r>
            <a:r>
              <a:rPr lang="en-US" dirty="0">
                <a:latin typeface="Myriad Pro"/>
                <a:ea typeface="+mj-ea"/>
              </a:rPr>
              <a:t> data coverage</a:t>
            </a: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No data </a:t>
            </a:r>
            <a:r>
              <a:rPr lang="en-US" dirty="0">
                <a:latin typeface="Myriad Pro"/>
                <a:ea typeface="+mj-ea"/>
              </a:rPr>
              <a:t>coverage</a:t>
            </a:r>
          </a:p>
          <a:p>
            <a:pPr>
              <a:lnSpc>
                <a:spcPts val="3200"/>
              </a:lnSpc>
            </a:pPr>
            <a:r>
              <a:rPr lang="en-US" b="1" dirty="0">
                <a:latin typeface="Myriad Pro"/>
                <a:ea typeface="+mj-ea"/>
              </a:rPr>
              <a:t>Non seismic </a:t>
            </a:r>
            <a:r>
              <a:rPr lang="en-US" dirty="0">
                <a:latin typeface="Myriad Pro"/>
                <a:ea typeface="+mj-ea"/>
              </a:rPr>
              <a:t>data</a:t>
            </a:r>
            <a:r>
              <a:rPr lang="en-US" b="1" dirty="0">
                <a:latin typeface="Myriad Pro"/>
                <a:ea typeface="+mj-ea"/>
              </a:rPr>
              <a:t> </a:t>
            </a:r>
            <a:r>
              <a:rPr lang="en-US" dirty="0">
                <a:latin typeface="Myriad Pro"/>
                <a:ea typeface="+mj-ea"/>
              </a:rPr>
              <a:t>coverage</a:t>
            </a:r>
            <a:r>
              <a:rPr lang="en-US" b="1" dirty="0">
                <a:latin typeface="Myriad Pro"/>
                <a:ea typeface="+mj-ea"/>
              </a:rPr>
              <a:t> </a:t>
            </a:r>
            <a:r>
              <a:rPr lang="en-US" dirty="0">
                <a:latin typeface="Myriad Pro"/>
                <a:ea typeface="+mj-ea"/>
              </a:rPr>
              <a:t>only (i.e., gas, deformation, other)</a:t>
            </a:r>
          </a:p>
          <a:p>
            <a:pPr>
              <a:lnSpc>
                <a:spcPts val="3200"/>
              </a:lnSpc>
            </a:pPr>
            <a:r>
              <a:rPr lang="en-US" dirty="0">
                <a:latin typeface="Myriad Pro"/>
                <a:ea typeface="+mj-ea"/>
              </a:rPr>
              <a:t>Star size indicates </a:t>
            </a:r>
            <a:r>
              <a:rPr lang="en-US" b="1" dirty="0">
                <a:latin typeface="Myriad Pro"/>
                <a:ea typeface="+mj-ea"/>
              </a:rPr>
              <a:t>number of </a:t>
            </a:r>
            <a:r>
              <a:rPr lang="en-US" b="1" u="sng" dirty="0">
                <a:latin typeface="Myriad Pro"/>
                <a:ea typeface="+mj-ea"/>
              </a:rPr>
              <a:t>eruptions well-covered</a:t>
            </a:r>
            <a:r>
              <a:rPr lang="en-US" b="1" dirty="0">
                <a:latin typeface="Myriad Pro"/>
                <a:ea typeface="+mj-ea"/>
              </a:rPr>
              <a:t> </a:t>
            </a:r>
            <a:r>
              <a:rPr lang="en-US" dirty="0">
                <a:latin typeface="Myriad Pro"/>
                <a:ea typeface="+mj-ea"/>
              </a:rPr>
              <a:t>(1–8+) for any data type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F5E67A1-F97F-7CAC-71D8-E8BD5B6415E6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300E29-0AAB-F126-1377-704443006B99}"/>
              </a:ext>
            </a:extLst>
          </p:cNvPr>
          <p:cNvSpPr txBox="1"/>
          <p:nvPr/>
        </p:nvSpPr>
        <p:spPr>
          <a:xfrm>
            <a:off x="265174" y="130273"/>
            <a:ext cx="728345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32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Exploring</a:t>
            </a:r>
          </a:p>
          <a:p>
            <a:r>
              <a:rPr lang="nl-BE" sz="32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database</a:t>
            </a:r>
          </a:p>
          <a:p>
            <a:endParaRPr lang="nl-BE" sz="32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BE" sz="32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examples</a:t>
            </a:r>
            <a:endParaRPr lang="en-US" sz="32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AC7D9F-62AE-4CA6-D176-390B9BB96271}"/>
              </a:ext>
            </a:extLst>
          </p:cNvPr>
          <p:cNvSpPr txBox="1"/>
          <p:nvPr/>
        </p:nvSpPr>
        <p:spPr>
          <a:xfrm>
            <a:off x="9508506" y="105744"/>
            <a:ext cx="2471895" cy="313932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nl-BE" b="1" dirty="0"/>
              <a:t>Data exploration: </a:t>
            </a:r>
          </a:p>
          <a:p>
            <a:r>
              <a:rPr lang="nl-BE" b="1" dirty="0"/>
              <a:t>What is in WOVOdat</a:t>
            </a:r>
          </a:p>
          <a:p>
            <a:r>
              <a:rPr lang="nl-BE" b="1" dirty="0"/>
              <a:t>&amp; what can I use ?</a:t>
            </a:r>
          </a:p>
          <a:p>
            <a:endParaRPr lang="nl-BE" b="1" dirty="0"/>
          </a:p>
          <a:p>
            <a:r>
              <a:rPr lang="nl-BE" b="1" dirty="0"/>
              <a:t>I need: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Data... </a:t>
            </a:r>
            <a:r>
              <a:rPr lang="nl-BE" sz="1400" b="1" dirty="0">
                <a:sym typeface="Wingdings" panose="05000000000000000000" pitchFamily="2" charset="2"/>
              </a:rPr>
              <a:t>(open access?)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Continuous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Consistent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Complete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Meaningful </a:t>
            </a:r>
            <a:r>
              <a:rPr lang="nl-BE" sz="1400" b="1" dirty="0">
                <a:sym typeface="Wingdings" panose="05000000000000000000" pitchFamily="2" charset="2"/>
              </a:rPr>
              <a:t>(detailed)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sz="1400" b="1" dirty="0">
                <a:solidFill>
                  <a:srgbClr val="A9AF55"/>
                </a:solidFill>
                <a:sym typeface="Wingdings" panose="05000000000000000000" pitchFamily="2" charset="2"/>
              </a:rPr>
              <a:t>Which covers eruptions</a:t>
            </a:r>
            <a:endParaRPr lang="en-US" b="1" dirty="0">
              <a:solidFill>
                <a:srgbClr val="A9A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66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0492D4-C8FB-4C27-5F46-B1E071F9F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A08F2341-D1DB-3341-1114-6E76E1B9912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FBE68E3-431C-528C-BF6D-FC5A1AF5D542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0AC740-5F33-5929-1317-F8C860ADF3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3145" y="0"/>
            <a:ext cx="7205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7145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C2297E-E6CD-97FE-3441-4A3DA699AF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7A77BCD3-7348-5211-7871-6251A6A584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DFDD0BE-12CB-5EA7-7DEF-FCA208D44040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90DBD1-466A-CBE0-51BF-CC625B550E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7754" y="0"/>
            <a:ext cx="6916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7036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F6121-7B55-4D51-108E-993B91782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B5879684-E860-FB2F-D3F2-D821D2528A3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D7F61B7-4E9E-F760-7140-B1DFC7C38AA6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40FC7A-4CE3-AACA-5940-375C6A408B7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48AE7BC-D3CA-F7F0-B3D6-4C2F397A0E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0892" y="1669192"/>
            <a:ext cx="4303206" cy="4131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75D6F3-E867-B8EE-4D1D-AABCF3422F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2EC99D7-B7F7-DCE4-7218-2691283D7849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D4AD7D5B-A348-5752-6E58-084D703F9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0380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FE5E6A-FD8E-3FF9-4CAA-30398FB18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74378397-5613-DE05-D944-4F315DF9F7C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47F92A-6641-D0DB-B080-D3ED220DB6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34AFB8-2230-E622-61C5-CB28061644F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A2B9D4E-82C7-ADB1-138E-7041369EB3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814A8E8-7E27-E229-4E2B-D87966BA90F3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09D3B543-5FFF-497F-7A57-4A5FD97C0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51EA5BC-F86B-AE93-C1A0-BD52182972F3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volcanoes have data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/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/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F0F9294-D619-07E8-6291-FDB8B9200C70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8320AE-2838-12C8-F3C8-2980DF77677A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352508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51132-A753-340E-EDAD-48B794689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131B19E8-6EE0-33A5-891B-A9B7BFFED6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081551-ABD2-4114-0FC5-7D00685003C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627E960-CFE2-2233-0C32-F8CE135E483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7BAFC3E-7D5D-F798-04D7-B2E3EE3977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7D2F2E2-7AFE-B5C1-45F5-B0C3ADBCAF54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D95AE881-6165-E222-AA80-F262033EB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251C98-E5D7-2153-A08D-1BB4B96196C3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volcanoes have data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/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>
                <a:solidFill>
                  <a:srgbClr val="C00000"/>
                </a:solidFill>
              </a:rPr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B40A235-C8EE-E92F-B77F-C6BE10474189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793E0F-34CF-5BB5-759A-AFC8296B0C94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D3A3A7-55B1-DDFF-143C-EBD78DC80040}"/>
              </a:ext>
            </a:extLst>
          </p:cNvPr>
          <p:cNvSpPr txBox="1"/>
          <p:nvPr/>
        </p:nvSpPr>
        <p:spPr>
          <a:xfrm>
            <a:off x="8376303" y="5805914"/>
            <a:ext cx="33584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800" b="1" dirty="0">
                <a:solidFill>
                  <a:srgbClr val="C00000"/>
                </a:solidFill>
              </a:rPr>
              <a:t>1,470 volcanoes !</a:t>
            </a:r>
          </a:p>
        </p:txBody>
      </p:sp>
    </p:spTree>
    <p:extLst>
      <p:ext uri="{BB962C8B-B14F-4D97-AF65-F5344CB8AC3E}">
        <p14:creationId xmlns:p14="http://schemas.microsoft.com/office/powerpoint/2010/main" val="36540769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CFF00-60C1-836F-1C3D-733456678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D3BFDC40-0CB1-D512-C7EA-76D9571A94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A16C74-1CDD-509D-4346-C48A342F93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0852FA-169B-2C86-5137-723E886B1CA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98CFD31-5E34-3113-516E-FB457BE461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A11F94A-8D66-C37E-1B29-8BB6404D5180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376CEE86-C972-183E-C9F3-64188E42D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E61419-AFDC-3D28-4B5C-5AEE14E719FA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covered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/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/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6F8B022-D889-F3A8-A1BE-F7BA0E14AB72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42EA4E9-E405-211F-0C4A-7B88D172C3D1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122890-4670-7CF4-C2DE-67C6925A829C}"/>
              </a:ext>
            </a:extLst>
          </p:cNvPr>
          <p:cNvSpPr txBox="1"/>
          <p:nvPr/>
        </p:nvSpPr>
        <p:spPr>
          <a:xfrm>
            <a:off x="8652165" y="6342685"/>
            <a:ext cx="35398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/>
              <a:t>eruption: onset (following GVP)</a:t>
            </a:r>
          </a:p>
        </p:txBody>
      </p:sp>
    </p:spTree>
    <p:extLst>
      <p:ext uri="{BB962C8B-B14F-4D97-AF65-F5344CB8AC3E}">
        <p14:creationId xmlns:p14="http://schemas.microsoft.com/office/powerpoint/2010/main" val="1719126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C674C9-929D-C507-C93D-112E8626D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42424706-9659-2ADF-AF2B-5B46699486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401E25-295C-AF24-65E4-90DEF8D257F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664472-F465-8D2C-332A-2C2737C24E1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839224-85EC-582C-18F8-B50447E870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9C9BF00-28DC-9B8E-60B3-CD942195A122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A4392DCF-B0D7-4EF8-AF4B-12516B16F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932C58-8C41-90C0-7A7E-F90E63F954A3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</a:t>
            </a:r>
            <a:r>
              <a:rPr lang="nl-BE" sz="4000" b="1" u="sng" dirty="0">
                <a:solidFill>
                  <a:srgbClr val="C00000"/>
                </a:solidFill>
              </a:rPr>
              <a:t>covered</a:t>
            </a:r>
            <a:r>
              <a:rPr lang="nl-BE" sz="4000" b="1" dirty="0"/>
              <a:t>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/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/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4E3AD3-51CB-735D-EDF9-7CE1FB57F373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DFCB6B-EB3F-D2E8-6D27-2C0A909018B1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2442495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F18973-9392-631E-4C56-295B25D6F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1CE914C9-2DF7-E7B5-3FAE-EB48C0A296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F2B3CA-3C1D-C13A-2D7A-CED00061011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9222D7-42DE-05F4-5C83-D5926D3051A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DAAD97-F66A-F264-DE56-351A562470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45ACE27-D5FC-DF2A-4238-AAC8C9810C3F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957319AE-2118-715D-3478-C891E78D0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59460F-899B-3F04-3C96-B43C56CA01F4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</a:t>
            </a:r>
            <a:r>
              <a:rPr lang="nl-BE" sz="4000" b="1" u="sng" dirty="0">
                <a:solidFill>
                  <a:srgbClr val="C00000"/>
                </a:solidFill>
              </a:rPr>
              <a:t>covered</a:t>
            </a:r>
            <a:r>
              <a:rPr lang="nl-BE" sz="4000" b="1" dirty="0"/>
              <a:t>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/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>
                <a:solidFill>
                  <a:srgbClr val="C00000"/>
                </a:solidFill>
              </a:rPr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48B18B-E4D5-E140-2CED-A22223D37147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4B9420-CC1B-F3AA-8B18-9714960F70F3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B68B93-3A5C-4A58-8DAE-93B60B6888B2}"/>
              </a:ext>
            </a:extLst>
          </p:cNvPr>
          <p:cNvSpPr txBox="1"/>
          <p:nvPr/>
        </p:nvSpPr>
        <p:spPr>
          <a:xfrm>
            <a:off x="6283036" y="4549879"/>
            <a:ext cx="422317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rgbClr val="C00000"/>
                </a:solidFill>
              </a:rPr>
              <a:t>= at least one data point within 1 year before and 1 year after each eruption</a:t>
            </a:r>
          </a:p>
          <a:p>
            <a:endParaRPr lang="nl-BE" b="1" dirty="0">
              <a:solidFill>
                <a:srgbClr val="C00000"/>
              </a:solidFill>
            </a:endParaRPr>
          </a:p>
          <a:p>
            <a:r>
              <a:rPr lang="nl-BE" b="1" dirty="0">
                <a:solidFill>
                  <a:srgbClr val="C00000"/>
                </a:solidFill>
              </a:rPr>
              <a:t>1720 eruptions (mostly seismic network event data)</a:t>
            </a:r>
          </a:p>
        </p:txBody>
      </p:sp>
    </p:spTree>
    <p:extLst>
      <p:ext uri="{BB962C8B-B14F-4D97-AF65-F5344CB8AC3E}">
        <p14:creationId xmlns:p14="http://schemas.microsoft.com/office/powerpoint/2010/main" val="39506334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6AD566B-D431-F6EA-9601-B7A63E291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55B8D8FA-BF96-BA44-380C-5120D73C1B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DC386C-0107-96DB-848A-05359C17CA0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5D6906-FE99-66D3-F675-AE0295B76E9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FDF708B-B59A-3102-32B8-13E1BEDFAC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42997F6-C39E-800F-5CC4-4557978B01B5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9F47C730-5F4E-7D17-DE0A-1A36A4683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FBCD01-6CDD-35CA-8F36-12AED044F747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</a:t>
            </a:r>
            <a:r>
              <a:rPr lang="nl-BE" sz="4000" b="1" u="sng" dirty="0">
                <a:solidFill>
                  <a:srgbClr val="C00000"/>
                </a:solidFill>
              </a:rPr>
              <a:t>covered</a:t>
            </a:r>
            <a:r>
              <a:rPr lang="nl-BE" sz="4000" b="1" dirty="0"/>
              <a:t>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/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>
                <a:solidFill>
                  <a:srgbClr val="C00000"/>
                </a:solidFill>
              </a:rPr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8E34595-1E2E-AE76-5EE0-578D69269B49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D8CD1F-F8A7-CB71-39D0-80398945D4D1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EBC1B6-B634-638D-3636-B7EE5C4C4394}"/>
              </a:ext>
            </a:extLst>
          </p:cNvPr>
          <p:cNvSpPr txBox="1"/>
          <p:nvPr/>
        </p:nvSpPr>
        <p:spPr>
          <a:xfrm>
            <a:off x="6283036" y="4549879"/>
            <a:ext cx="42231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rgbClr val="C00000"/>
                </a:solidFill>
              </a:rPr>
              <a:t>= at least one data point within 1 year before and 1 year after each eruption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5B0835-FB87-526D-5B9C-533F12CABA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56185"/>
              </p:ext>
            </p:extLst>
          </p:nvPr>
        </p:nvGraphicFramePr>
        <p:xfrm>
          <a:off x="-2" y="99787"/>
          <a:ext cx="12191998" cy="3755511"/>
        </p:xfrm>
        <a:graphic>
          <a:graphicData uri="http://schemas.openxmlformats.org/drawingml/2006/table">
            <a:tbl>
              <a:tblPr>
                <a:tableStyleId>{5202B0CA-FC54-4496-8BCA-5EF66A818D29}</a:tableStyleId>
              </a:tblPr>
              <a:tblGrid>
                <a:gridCol w="7715636">
                  <a:extLst>
                    <a:ext uri="{9D8B030D-6E8A-4147-A177-3AD203B41FA5}">
                      <a16:colId xmlns:a16="http://schemas.microsoft.com/office/drawing/2014/main" val="3941174219"/>
                    </a:ext>
                  </a:extLst>
                </a:gridCol>
                <a:gridCol w="4476362">
                  <a:extLst>
                    <a:ext uri="{9D8B030D-6E8A-4147-A177-3AD203B41FA5}">
                      <a16:colId xmlns:a16="http://schemas.microsoft.com/office/drawing/2014/main" val="3907984909"/>
                    </a:ext>
                  </a:extLst>
                </a:gridCol>
              </a:tblGrid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Data Type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Number of Eruptions Covered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778157822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EDM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38203986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Electronic Tilt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724232255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GPS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248302498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GPS Vector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42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514283461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Hydrology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556588605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Insar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960593062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Meteo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677728349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Plume From Satellite/Airplane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92027426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Plume from Ground based station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85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228342173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Seismic Event From Network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1734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625888578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Seismic Event From Single Station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47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467225337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Seismic Tremor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08745310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Soil Efflux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064210942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Thermal From Satellite/Airplane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403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25268725"/>
                  </a:ext>
                </a:extLst>
              </a:tr>
              <a:tr h="218173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Thermal from Ground based station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132008272"/>
                  </a:ext>
                </a:extLst>
              </a:tr>
              <a:tr h="24015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Total (without duplicates)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1720</a:t>
                      </a:r>
                      <a:endParaRPr lang="en-US" sz="1400" b="1" i="0" u="none" strike="noStrike" dirty="0">
                        <a:solidFill>
                          <a:srgbClr val="C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942073310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D0FD0B93-6B8B-26AA-BC4F-388DB13949E9}"/>
              </a:ext>
            </a:extLst>
          </p:cNvPr>
          <p:cNvSpPr/>
          <p:nvPr/>
        </p:nvSpPr>
        <p:spPr>
          <a:xfrm>
            <a:off x="0" y="3855299"/>
            <a:ext cx="12192001" cy="3002702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9847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22DD5-B03A-90DB-FDAE-5FB21F3F1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D7F3AAA3-F86A-D228-3D5B-7C8247F21D0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83659A-CB8F-27CA-5BEC-3480FAE4DC9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0A19EE-35B8-2568-D743-87E2500E2C1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B7E8A5-AED3-B802-C2F9-0F631795EB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BE3996F-1462-D3D9-8EDE-FCD5D0A2B6E8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D543DC2A-C4E8-0B72-7450-CB1C5DD9A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DD36A5-0E98-8311-EA52-2461259F7DEC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</a:t>
            </a:r>
            <a:r>
              <a:rPr lang="nl-BE" sz="4000" b="1" u="sng" dirty="0">
                <a:solidFill>
                  <a:srgbClr val="C00000"/>
                </a:solidFill>
              </a:rPr>
              <a:t>covered</a:t>
            </a:r>
            <a:r>
              <a:rPr lang="nl-BE" sz="4000" b="1" dirty="0"/>
              <a:t>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/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/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3089324-9EBE-70CA-1C97-2BA80408C083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BEB60D-4B1A-52B5-1F30-94B26DFFDA2A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6575364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1945F8-4732-4ECB-9672-54BA63C5C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41A915E3-B58A-1505-5C53-113EBCF408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30D9C2-6C24-724F-E890-3F2AE806E07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7C74ED-F109-D040-7A92-71C75C7C23D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1A1B67-4686-6385-72EB-829BC988FC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839461C-7D18-1A4D-086B-33BF71BD49A4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5B650CD8-B718-C8BE-5130-9920AC3EC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5DF2AA-5464-766B-75CB-5C3CBE6767D5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</a:t>
            </a:r>
            <a:r>
              <a:rPr lang="nl-BE" sz="4000" b="1" u="sng" dirty="0">
                <a:solidFill>
                  <a:srgbClr val="C00000"/>
                </a:solidFill>
              </a:rPr>
              <a:t>covered</a:t>
            </a:r>
            <a:r>
              <a:rPr lang="nl-BE" sz="4000" b="1" dirty="0"/>
              <a:t>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>
                <a:solidFill>
                  <a:srgbClr val="C00000"/>
                </a:solidFill>
              </a:rPr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/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EB2B77E-C360-94B3-DC92-2C1B9B7418F4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365FF0-D927-1561-6AD5-EE09A17035BC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F289B0-DFCF-E98C-DA08-9A229227F0EF}"/>
              </a:ext>
            </a:extLst>
          </p:cNvPr>
          <p:cNvSpPr txBox="1"/>
          <p:nvPr/>
        </p:nvSpPr>
        <p:spPr>
          <a:xfrm>
            <a:off x="6283036" y="4549879"/>
            <a:ext cx="42231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rgbClr val="C00000"/>
                </a:solidFill>
              </a:rPr>
              <a:t>= </a:t>
            </a:r>
            <a:r>
              <a:rPr lang="en-US" b="1" dirty="0">
                <a:solidFill>
                  <a:srgbClr val="C00000"/>
                </a:solidFill>
              </a:rPr>
              <a:t>at least 20 data points within 1 month before and 1 month after each eruption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C14702D-D966-2101-9944-3FCA176830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023151"/>
              </p:ext>
            </p:extLst>
          </p:nvPr>
        </p:nvGraphicFramePr>
        <p:xfrm>
          <a:off x="0" y="107898"/>
          <a:ext cx="12192001" cy="3718325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6650182">
                  <a:extLst>
                    <a:ext uri="{9D8B030D-6E8A-4147-A177-3AD203B41FA5}">
                      <a16:colId xmlns:a16="http://schemas.microsoft.com/office/drawing/2014/main" val="1302040250"/>
                    </a:ext>
                  </a:extLst>
                </a:gridCol>
                <a:gridCol w="5541819">
                  <a:extLst>
                    <a:ext uri="{9D8B030D-6E8A-4147-A177-3AD203B41FA5}">
                      <a16:colId xmlns:a16="http://schemas.microsoft.com/office/drawing/2014/main" val="3683459031"/>
                    </a:ext>
                  </a:extLst>
                </a:gridCol>
              </a:tblGrid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Data Type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Number of Eruptions Covered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828924971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Electronic Tilt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490924918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GPS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28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021460985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GPS Vector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37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404022214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Meteo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813386434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Plume from Ground based station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38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05833034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Seismic Event From Network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166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390457375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Seismic Event From Single Station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35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699138980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Seismic Tremor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619237292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Soil Efflux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583755512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Thermal From Satellite/Airplane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124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733279019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Thermal from Ground based station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12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525733019"/>
                  </a:ext>
                </a:extLst>
              </a:tr>
              <a:tr h="28602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u="none" strike="noStrike">
                          <a:solidFill>
                            <a:srgbClr val="000000"/>
                          </a:solidFill>
                          <a:effectLst/>
                        </a:rPr>
                        <a:t>Total (without duplicates)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320</a:t>
                      </a:r>
                      <a:endParaRPr lang="en-US" sz="1400" b="1" i="0" u="none" strike="noStrike" dirty="0">
                        <a:solidFill>
                          <a:srgbClr val="C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0490002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23861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896DFB-66CB-9B38-8CF3-D871105D6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04661DA1-A37C-407C-C173-7707EC4CFD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250D93-16A6-0A48-80A2-104CB40F006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DD6427-B6C2-F26C-0ADD-BA56A93E825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C46D32-409B-ED1A-21A3-BC60E5D4E0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05B3ED0-6633-46E2-0F4A-421B66B7C2E0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003FF1E3-EC77-968D-C720-80B3AF315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1DF0F3-D658-601E-9326-4A085A0D8136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</a:t>
            </a:r>
            <a:r>
              <a:rPr lang="nl-BE" sz="4000" b="1" u="sng" dirty="0">
                <a:solidFill>
                  <a:srgbClr val="C00000"/>
                </a:solidFill>
              </a:rPr>
              <a:t>covered</a:t>
            </a:r>
            <a:r>
              <a:rPr lang="nl-BE" sz="4000" b="1" dirty="0"/>
              <a:t>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>
                <a:solidFill>
                  <a:srgbClr val="C00000"/>
                </a:solidFill>
              </a:rPr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/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1F6C9EA-4E33-3D16-3565-992D1A252DB1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71D9A0-ED1E-EC23-211E-0CF4CEE6CED5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FD6591-E07F-AC72-27E2-897F3647E4D8}"/>
              </a:ext>
            </a:extLst>
          </p:cNvPr>
          <p:cNvSpPr txBox="1"/>
          <p:nvPr/>
        </p:nvSpPr>
        <p:spPr>
          <a:xfrm>
            <a:off x="6283036" y="4549879"/>
            <a:ext cx="42231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rgbClr val="C00000"/>
                </a:solidFill>
              </a:rPr>
              <a:t>= </a:t>
            </a:r>
            <a:r>
              <a:rPr lang="en-US" b="1" dirty="0">
                <a:solidFill>
                  <a:srgbClr val="C00000"/>
                </a:solidFill>
              </a:rPr>
              <a:t>at least 20 data points within 1 month before and 1 month after each eruption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C88418-222B-4375-B512-AA6CCE91FF41}"/>
              </a:ext>
            </a:extLst>
          </p:cNvPr>
          <p:cNvSpPr/>
          <p:nvPr/>
        </p:nvSpPr>
        <p:spPr>
          <a:xfrm>
            <a:off x="-1" y="0"/>
            <a:ext cx="12192001" cy="6857999"/>
          </a:xfrm>
          <a:prstGeom prst="rect">
            <a:avLst/>
          </a:prstGeom>
          <a:solidFill>
            <a:srgbClr val="000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743D68A-7CBD-0319-4BA4-E39C5F5DAE28}"/>
              </a:ext>
            </a:extLst>
          </p:cNvPr>
          <p:cNvSpPr txBox="1"/>
          <p:nvPr/>
        </p:nvSpPr>
        <p:spPr>
          <a:xfrm>
            <a:off x="9160399" y="352827"/>
            <a:ext cx="2471895" cy="313932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nl-BE" b="1" dirty="0"/>
              <a:t>Data exploration: </a:t>
            </a:r>
          </a:p>
          <a:p>
            <a:r>
              <a:rPr lang="nl-BE" b="1" dirty="0"/>
              <a:t>What is in WOVOdat</a:t>
            </a:r>
          </a:p>
          <a:p>
            <a:r>
              <a:rPr lang="nl-BE" b="1" dirty="0"/>
              <a:t>&amp; what can I use ?</a:t>
            </a:r>
          </a:p>
          <a:p>
            <a:endParaRPr lang="nl-BE" b="1" dirty="0"/>
          </a:p>
          <a:p>
            <a:r>
              <a:rPr lang="nl-BE" b="1" dirty="0"/>
              <a:t>I need: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Data... </a:t>
            </a:r>
            <a:r>
              <a:rPr lang="nl-BE" sz="1400" b="1" dirty="0">
                <a:sym typeface="Wingdings" panose="05000000000000000000" pitchFamily="2" charset="2"/>
              </a:rPr>
              <a:t>(open access?)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Continuous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Consistent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Complete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Meaningful </a:t>
            </a:r>
            <a:r>
              <a:rPr lang="nl-BE" sz="1400" b="1" dirty="0">
                <a:sym typeface="Wingdings" panose="05000000000000000000" pitchFamily="2" charset="2"/>
              </a:rPr>
              <a:t>(detailed)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sz="1400" b="1" dirty="0">
                <a:solidFill>
                  <a:srgbClr val="A9AF55"/>
                </a:solidFill>
                <a:sym typeface="Wingdings" panose="05000000000000000000" pitchFamily="2" charset="2"/>
              </a:rPr>
              <a:t>Which covers eruptions</a:t>
            </a:r>
            <a:endParaRPr lang="en-US" b="1" dirty="0">
              <a:solidFill>
                <a:srgbClr val="A9AF55"/>
              </a:solidFill>
            </a:endParaRPr>
          </a:p>
        </p:txBody>
      </p:sp>
      <p:pic>
        <p:nvPicPr>
          <p:cNvPr id="15" name="Picture 2" descr="Thinking Face With Question Mark Emoji">
            <a:extLst>
              <a:ext uri="{FF2B5EF4-FFF2-40B4-BE49-F238E27FC236}">
                <a16:creationId xmlns:a16="http://schemas.microsoft.com/office/drawing/2014/main" id="{DC2157DD-DD42-5155-CFA1-E2EC190CF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6347" y="5327996"/>
            <a:ext cx="161925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14158DF-6A91-E012-31EE-8025DC950D3B}"/>
              </a:ext>
            </a:extLst>
          </p:cNvPr>
          <p:cNvSpPr txBox="1"/>
          <p:nvPr/>
        </p:nvSpPr>
        <p:spPr>
          <a:xfrm>
            <a:off x="2544887" y="5980633"/>
            <a:ext cx="80955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b="1" i="1" dirty="0">
                <a:solidFill>
                  <a:srgbClr val="F2F2F2"/>
                </a:solidFill>
              </a:rPr>
              <a:t>Which eruptions (i.e., volcanoes) is this data for?</a:t>
            </a:r>
            <a:endParaRPr lang="en-US" sz="2800" b="1" i="1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9624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9D84B7-A6A7-A58F-8935-758C52649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A70C2793-456A-1999-2D20-E065FC1B6C9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FCEF9E-902E-0BAA-EECC-99E73C373CB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285A3A-0C11-D250-DAC6-2B90ED62F2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D735EBB-E08E-4C69-EB48-EE40E36BB4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D6A435B-619F-7DD6-9A44-C4E369BECD79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E412BA97-1716-1EE8-95D0-10583FD1C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D9EB95-19CC-2140-96C2-535E8EDEBF49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</a:t>
            </a:r>
            <a:r>
              <a:rPr lang="nl-BE" sz="4000" b="1" u="sng" dirty="0">
                <a:solidFill>
                  <a:srgbClr val="C00000"/>
                </a:solidFill>
              </a:rPr>
              <a:t>covered</a:t>
            </a:r>
            <a:r>
              <a:rPr lang="nl-BE" sz="4000" b="1" dirty="0"/>
              <a:t>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>
                <a:solidFill>
                  <a:srgbClr val="C00000"/>
                </a:solidFill>
              </a:rPr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/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256BE6-B201-7299-4A42-25782F59FFFF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1255136-343C-BE74-F6EE-3F5C8EC1E4EA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1C6E4D-46E3-769E-8389-FD60DE2CBD87}"/>
              </a:ext>
            </a:extLst>
          </p:cNvPr>
          <p:cNvSpPr txBox="1"/>
          <p:nvPr/>
        </p:nvSpPr>
        <p:spPr>
          <a:xfrm>
            <a:off x="6283036" y="4549879"/>
            <a:ext cx="42231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rgbClr val="C00000"/>
                </a:solidFill>
              </a:rPr>
              <a:t>= </a:t>
            </a:r>
            <a:r>
              <a:rPr lang="en-US" b="1" dirty="0">
                <a:solidFill>
                  <a:srgbClr val="C00000"/>
                </a:solidFill>
              </a:rPr>
              <a:t>at least 20 data points within 1 month before and 1 month after each eruption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7D0FBCF-0AB0-5FDE-4448-913348516D59}"/>
              </a:ext>
            </a:extLst>
          </p:cNvPr>
          <p:cNvSpPr/>
          <p:nvPr/>
        </p:nvSpPr>
        <p:spPr>
          <a:xfrm>
            <a:off x="-1" y="0"/>
            <a:ext cx="12192001" cy="6857999"/>
          </a:xfrm>
          <a:prstGeom prst="rect">
            <a:avLst/>
          </a:prstGeom>
          <a:solidFill>
            <a:srgbClr val="000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2" descr="Thinking Face With Question Mark Emoji">
            <a:extLst>
              <a:ext uri="{FF2B5EF4-FFF2-40B4-BE49-F238E27FC236}">
                <a16:creationId xmlns:a16="http://schemas.microsoft.com/office/drawing/2014/main" id="{4846FE81-4761-088E-60CA-CD9361BFE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6347" y="5327996"/>
            <a:ext cx="161925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9634B0B-E67B-E10C-F6D9-FC9A25844FA4}"/>
              </a:ext>
            </a:extLst>
          </p:cNvPr>
          <p:cNvSpPr txBox="1"/>
          <p:nvPr/>
        </p:nvSpPr>
        <p:spPr>
          <a:xfrm>
            <a:off x="2441197" y="5747722"/>
            <a:ext cx="80955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nl-BE" sz="2800" b="1" i="1" dirty="0">
                <a:solidFill>
                  <a:srgbClr val="F2F2F2"/>
                </a:solidFill>
              </a:rPr>
              <a:t>Which eruptions (i.e., volcanoes) is this data for?</a:t>
            </a:r>
          </a:p>
          <a:p>
            <a:pPr algn="r"/>
            <a:r>
              <a:rPr lang="nl-BE" sz="2800" b="1" i="1" dirty="0">
                <a:solidFill>
                  <a:srgbClr val="F2F2F2"/>
                </a:solidFill>
              </a:rPr>
              <a:t>And what data type?</a:t>
            </a:r>
            <a:endParaRPr lang="en-US" sz="2800" b="1" i="1" dirty="0">
              <a:solidFill>
                <a:srgbClr val="F2F2F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461BCE8-CC59-6EF2-6C4F-8E4DE61D40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476181"/>
              </p:ext>
            </p:extLst>
          </p:nvPr>
        </p:nvGraphicFramePr>
        <p:xfrm>
          <a:off x="772901" y="578951"/>
          <a:ext cx="10646193" cy="4107279"/>
        </p:xfrm>
        <a:graphic>
          <a:graphicData uri="http://schemas.openxmlformats.org/drawingml/2006/table">
            <a:tbl>
              <a:tblPr/>
              <a:tblGrid>
                <a:gridCol w="1983114">
                  <a:extLst>
                    <a:ext uri="{9D8B030D-6E8A-4147-A177-3AD203B41FA5}">
                      <a16:colId xmlns:a16="http://schemas.microsoft.com/office/drawing/2014/main" val="57430815"/>
                    </a:ext>
                  </a:extLst>
                </a:gridCol>
                <a:gridCol w="1374264">
                  <a:extLst>
                    <a:ext uri="{9D8B030D-6E8A-4147-A177-3AD203B41FA5}">
                      <a16:colId xmlns:a16="http://schemas.microsoft.com/office/drawing/2014/main" val="4005751873"/>
                    </a:ext>
                  </a:extLst>
                </a:gridCol>
                <a:gridCol w="2818110">
                  <a:extLst>
                    <a:ext uri="{9D8B030D-6E8A-4147-A177-3AD203B41FA5}">
                      <a16:colId xmlns:a16="http://schemas.microsoft.com/office/drawing/2014/main" val="3297907580"/>
                    </a:ext>
                  </a:extLst>
                </a:gridCol>
                <a:gridCol w="2487591">
                  <a:extLst>
                    <a:ext uri="{9D8B030D-6E8A-4147-A177-3AD203B41FA5}">
                      <a16:colId xmlns:a16="http://schemas.microsoft.com/office/drawing/2014/main" val="1805191072"/>
                    </a:ext>
                  </a:extLst>
                </a:gridCol>
                <a:gridCol w="1983114">
                  <a:extLst>
                    <a:ext uri="{9D8B030D-6E8A-4147-A177-3AD203B41FA5}">
                      <a16:colId xmlns:a16="http://schemas.microsoft.com/office/drawing/2014/main" val="848033715"/>
                    </a:ext>
                  </a:extLst>
                </a:gridCol>
              </a:tblGrid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Volcano Name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Volcano Number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Data Type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Number_of_Eruptions_Covered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Number_of_Unique_VEIs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834066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Kilauea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332010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658508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Fournaise, Piton de la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233020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Thermal From Satellite/Airplane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573004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Mayon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273030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Plume from Ground based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306809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Mayon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273030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Thermal from Ground based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4118765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jima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5398978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Bezymianny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300250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Thermal From Satellite/Airplane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854524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Aso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282110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5709675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9092243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Soputan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266030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Thermal From Satellite/Airplane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522149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Ruapehu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241100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258314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9232DD84-B397-A5FD-D7D8-EBA922A8125E}"/>
              </a:ext>
            </a:extLst>
          </p:cNvPr>
          <p:cNvSpPr txBox="1"/>
          <p:nvPr/>
        </p:nvSpPr>
        <p:spPr>
          <a:xfrm>
            <a:off x="721079" y="4691875"/>
            <a:ext cx="1307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nl-BE" sz="2800" b="1" i="1" dirty="0">
                <a:solidFill>
                  <a:srgbClr val="F2F2F2"/>
                </a:solidFill>
              </a:rPr>
              <a:t>TOP 10</a:t>
            </a:r>
            <a:endParaRPr lang="en-US" sz="2800" b="1" i="1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4957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D371BC-E65C-C088-41F5-1A5FC740F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48B38A45-1B81-42E2-218C-AF4A9279A7A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593691-10E9-AEC7-2EAD-1D0203CC7DF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6F74CB-C8C2-744E-E4BC-1442D8BA125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0EBADB-D6FC-BADE-8027-0411FB2528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44B7C20-BDAD-F3BC-838F-61270A6229CD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5982C0F3-5BEF-2721-D30C-8DCB7BF94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9AC126-CE20-AE0C-22BD-3C7AE57A0CCA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</a:t>
            </a:r>
            <a:r>
              <a:rPr lang="nl-BE" sz="4000" b="1" u="sng" dirty="0">
                <a:solidFill>
                  <a:srgbClr val="C00000"/>
                </a:solidFill>
              </a:rPr>
              <a:t>covered</a:t>
            </a:r>
            <a:r>
              <a:rPr lang="nl-BE" sz="4000" b="1" dirty="0"/>
              <a:t>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>
                <a:solidFill>
                  <a:srgbClr val="C00000"/>
                </a:solidFill>
              </a:rPr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/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FFEC43F-38FF-A65C-86AE-9358AD7406A4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FC2FB2-404F-8E54-C59D-07875BEFA5BB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B7E762-043A-CF6E-83D7-46E843FE29FC}"/>
              </a:ext>
            </a:extLst>
          </p:cNvPr>
          <p:cNvSpPr txBox="1"/>
          <p:nvPr/>
        </p:nvSpPr>
        <p:spPr>
          <a:xfrm>
            <a:off x="6283036" y="4549879"/>
            <a:ext cx="42231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rgbClr val="C00000"/>
                </a:solidFill>
              </a:rPr>
              <a:t>= </a:t>
            </a:r>
            <a:r>
              <a:rPr lang="en-US" b="1" dirty="0">
                <a:solidFill>
                  <a:srgbClr val="C00000"/>
                </a:solidFill>
              </a:rPr>
              <a:t>at least 20 data points within 1 month before and 1 month after each eruption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F4CA5C9-3663-8F8F-235A-37372972193B}"/>
              </a:ext>
            </a:extLst>
          </p:cNvPr>
          <p:cNvSpPr/>
          <p:nvPr/>
        </p:nvSpPr>
        <p:spPr>
          <a:xfrm>
            <a:off x="-1" y="0"/>
            <a:ext cx="12192001" cy="6857999"/>
          </a:xfrm>
          <a:prstGeom prst="rect">
            <a:avLst/>
          </a:prstGeom>
          <a:solidFill>
            <a:srgbClr val="000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2" descr="Thinking Face With Question Mark Emoji">
            <a:extLst>
              <a:ext uri="{FF2B5EF4-FFF2-40B4-BE49-F238E27FC236}">
                <a16:creationId xmlns:a16="http://schemas.microsoft.com/office/drawing/2014/main" id="{3315D516-31E2-A8EF-A415-591890207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6347" y="5327996"/>
            <a:ext cx="1619250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506509C-A088-060B-5E0B-08E9F8371811}"/>
              </a:ext>
            </a:extLst>
          </p:cNvPr>
          <p:cNvSpPr txBox="1"/>
          <p:nvPr/>
        </p:nvSpPr>
        <p:spPr>
          <a:xfrm>
            <a:off x="2991158" y="5959022"/>
            <a:ext cx="7650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nl-BE" sz="2800" b="1" i="1" dirty="0">
                <a:solidFill>
                  <a:srgbClr val="F2F2F2"/>
                </a:solidFill>
              </a:rPr>
              <a:t>For </a:t>
            </a:r>
            <a:r>
              <a:rPr lang="nl-BE" sz="2800" b="1" i="1" dirty="0">
                <a:solidFill>
                  <a:srgbClr val="CC6D3D"/>
                </a:solidFill>
              </a:rPr>
              <a:t>Miyakejima</a:t>
            </a:r>
            <a:r>
              <a:rPr lang="nl-BE" sz="2800" b="1" i="1" dirty="0">
                <a:solidFill>
                  <a:srgbClr val="F2F2F2"/>
                </a:solidFill>
              </a:rPr>
              <a:t>: which eruptions are covered?</a:t>
            </a:r>
            <a:endParaRPr lang="en-US" sz="2800" b="1" i="1" dirty="0">
              <a:solidFill>
                <a:srgbClr val="F2F2F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676D4B8-C593-D491-115A-3C5C60582070}"/>
              </a:ext>
            </a:extLst>
          </p:cNvPr>
          <p:cNvGraphicFramePr>
            <a:graphicFrameLocks noGrp="1"/>
          </p:cNvGraphicFramePr>
          <p:nvPr/>
        </p:nvGraphicFramePr>
        <p:xfrm>
          <a:off x="772901" y="578951"/>
          <a:ext cx="10646193" cy="4107279"/>
        </p:xfrm>
        <a:graphic>
          <a:graphicData uri="http://schemas.openxmlformats.org/drawingml/2006/table">
            <a:tbl>
              <a:tblPr/>
              <a:tblGrid>
                <a:gridCol w="1983114">
                  <a:extLst>
                    <a:ext uri="{9D8B030D-6E8A-4147-A177-3AD203B41FA5}">
                      <a16:colId xmlns:a16="http://schemas.microsoft.com/office/drawing/2014/main" val="57430815"/>
                    </a:ext>
                  </a:extLst>
                </a:gridCol>
                <a:gridCol w="1374264">
                  <a:extLst>
                    <a:ext uri="{9D8B030D-6E8A-4147-A177-3AD203B41FA5}">
                      <a16:colId xmlns:a16="http://schemas.microsoft.com/office/drawing/2014/main" val="4005751873"/>
                    </a:ext>
                  </a:extLst>
                </a:gridCol>
                <a:gridCol w="2818110">
                  <a:extLst>
                    <a:ext uri="{9D8B030D-6E8A-4147-A177-3AD203B41FA5}">
                      <a16:colId xmlns:a16="http://schemas.microsoft.com/office/drawing/2014/main" val="3297907580"/>
                    </a:ext>
                  </a:extLst>
                </a:gridCol>
                <a:gridCol w="2487591">
                  <a:extLst>
                    <a:ext uri="{9D8B030D-6E8A-4147-A177-3AD203B41FA5}">
                      <a16:colId xmlns:a16="http://schemas.microsoft.com/office/drawing/2014/main" val="1805191072"/>
                    </a:ext>
                  </a:extLst>
                </a:gridCol>
                <a:gridCol w="1983114">
                  <a:extLst>
                    <a:ext uri="{9D8B030D-6E8A-4147-A177-3AD203B41FA5}">
                      <a16:colId xmlns:a16="http://schemas.microsoft.com/office/drawing/2014/main" val="848033715"/>
                    </a:ext>
                  </a:extLst>
                </a:gridCol>
              </a:tblGrid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Volcano Name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Volcano Number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Data Type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Number_of_Eruptions_Covered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Number_of_Unique_VEIs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0834066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Kilauea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332010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658508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Fournaise, Piton de la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233020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Thermal From Satellite/Airplane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573004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Mayon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273030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Plume from Ground based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306809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Mayon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273030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Thermal from Ground based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4118765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jima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5398978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Bezymianny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300250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Thermal From Satellite/Airplane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854524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Aso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282110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5709675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9092243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Soputan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266030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Thermal From Satellite/Airplane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522149"/>
                  </a:ext>
                </a:extLst>
              </a:tr>
              <a:tr h="37338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Ruapehu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241100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258314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1F4265E1-A737-BCA8-E9D8-054F7B9FA723}"/>
              </a:ext>
            </a:extLst>
          </p:cNvPr>
          <p:cNvSpPr txBox="1"/>
          <p:nvPr/>
        </p:nvSpPr>
        <p:spPr>
          <a:xfrm>
            <a:off x="721079" y="4691875"/>
            <a:ext cx="1307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nl-BE" sz="2800" b="1" i="1" dirty="0">
                <a:solidFill>
                  <a:srgbClr val="F2F2F2"/>
                </a:solidFill>
              </a:rPr>
              <a:t>TOP 10</a:t>
            </a:r>
            <a:endParaRPr lang="en-US" sz="2800" b="1" i="1" dirty="0">
              <a:solidFill>
                <a:srgbClr val="F2F2F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52895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07DBD3-A3A4-207D-F4F6-BF7480709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ap of the world&#10;&#10;AI-generated content may be incorrect.">
            <a:extLst>
              <a:ext uri="{FF2B5EF4-FFF2-40B4-BE49-F238E27FC236}">
                <a16:creationId xmlns:a16="http://schemas.microsoft.com/office/drawing/2014/main" id="{4AD9CDEE-D7BA-13EF-0638-018379A332E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434" t="14700" r="773" b="829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89FD4D-5BBE-44C2-17AB-F80D4779B24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665"/>
          <a:stretch>
            <a:fillRect/>
          </a:stretch>
        </p:blipFill>
        <p:spPr>
          <a:xfrm>
            <a:off x="8049689" y="1669192"/>
            <a:ext cx="4142310" cy="4131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5A6224-563E-DD9C-E39D-B68B33E8113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739"/>
          <a:stretch>
            <a:fillRect/>
          </a:stretch>
        </p:blipFill>
        <p:spPr>
          <a:xfrm>
            <a:off x="-2" y="1669190"/>
            <a:ext cx="4142316" cy="41310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8D58DF-D2F8-B324-6AAC-48E62EC67D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4413" y="1669191"/>
            <a:ext cx="4223172" cy="41310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24CAE45-CC20-ABE5-29E0-BB3507B817FB}"/>
              </a:ext>
            </a:extLst>
          </p:cNvPr>
          <p:cNvSpPr/>
          <p:nvPr/>
        </p:nvSpPr>
        <p:spPr>
          <a:xfrm>
            <a:off x="-1" y="215796"/>
            <a:ext cx="12192001" cy="726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nl-BE" dirty="0">
                <a:solidFill>
                  <a:schemeClr val="tx1"/>
                </a:solidFill>
              </a:rPr>
              <a:t>	Repeat for all volcanoes 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28F827A8-B293-F875-1406-830C9E990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biLevel thresh="2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77" y="30230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B7EFA7-ACB5-E080-8D9F-31D8E8C644A6}"/>
              </a:ext>
            </a:extLst>
          </p:cNvPr>
          <p:cNvSpPr txBox="1"/>
          <p:nvPr/>
        </p:nvSpPr>
        <p:spPr>
          <a:xfrm>
            <a:off x="-2" y="3934123"/>
            <a:ext cx="12192000" cy="29238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nl-BE" sz="4000" b="1" dirty="0"/>
              <a:t>How many </a:t>
            </a:r>
            <a:r>
              <a:rPr lang="nl-BE" sz="4000" b="1" i="1" u="sng" dirty="0"/>
              <a:t>eruptions</a:t>
            </a:r>
            <a:r>
              <a:rPr lang="nl-BE" sz="4000" b="1" dirty="0"/>
              <a:t> are </a:t>
            </a:r>
            <a:r>
              <a:rPr lang="nl-BE" sz="4000" b="1" u="sng" dirty="0">
                <a:solidFill>
                  <a:srgbClr val="C00000"/>
                </a:solidFill>
              </a:rPr>
              <a:t>covered</a:t>
            </a:r>
            <a:r>
              <a:rPr lang="nl-BE" sz="4000" b="1" dirty="0"/>
              <a:t> in WOVOdat ?</a:t>
            </a:r>
          </a:p>
          <a:p>
            <a:pPr algn="ctr"/>
            <a:endParaRPr lang="nl-BE" b="1" dirty="0"/>
          </a:p>
          <a:p>
            <a:pPr lvl="3"/>
            <a:r>
              <a:rPr lang="nl-BE" sz="4000" b="1" dirty="0">
                <a:solidFill>
                  <a:srgbClr val="C00000"/>
                </a:solidFill>
              </a:rPr>
              <a:t>A: 1 – 500</a:t>
            </a:r>
          </a:p>
          <a:p>
            <a:pPr lvl="3"/>
            <a:r>
              <a:rPr lang="nl-BE" sz="4000" b="1" dirty="0"/>
              <a:t>B: 500 – 1000</a:t>
            </a:r>
          </a:p>
          <a:p>
            <a:pPr lvl="3"/>
            <a:r>
              <a:rPr lang="nl-BE" sz="4000" b="1" dirty="0"/>
              <a:t>C: 1000+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2368F4-1F7E-B531-3798-132C5848B2ED}"/>
              </a:ext>
            </a:extLst>
          </p:cNvPr>
          <p:cNvSpPr/>
          <p:nvPr/>
        </p:nvSpPr>
        <p:spPr>
          <a:xfrm>
            <a:off x="-1" y="0"/>
            <a:ext cx="12192001" cy="3934123"/>
          </a:xfrm>
          <a:prstGeom prst="rect">
            <a:avLst/>
          </a:prstGeom>
          <a:solidFill>
            <a:srgbClr val="000000">
              <a:alpha val="5098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7225FA-B9B8-8626-8051-9D4086B18EC6}"/>
              </a:ext>
            </a:extLst>
          </p:cNvPr>
          <p:cNvSpPr txBox="1"/>
          <p:nvPr/>
        </p:nvSpPr>
        <p:spPr>
          <a:xfrm>
            <a:off x="9504219" y="39428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i="1" dirty="0"/>
              <a:t>(as of November 2025) 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4365FF-63B3-C017-D3DD-D05DDC18E995}"/>
              </a:ext>
            </a:extLst>
          </p:cNvPr>
          <p:cNvSpPr txBox="1"/>
          <p:nvPr/>
        </p:nvSpPr>
        <p:spPr>
          <a:xfrm>
            <a:off x="6283036" y="4549879"/>
            <a:ext cx="42231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rgbClr val="C00000"/>
                </a:solidFill>
              </a:rPr>
              <a:t>= </a:t>
            </a:r>
            <a:r>
              <a:rPr lang="en-US" b="1" dirty="0">
                <a:solidFill>
                  <a:srgbClr val="C00000"/>
                </a:solidFill>
              </a:rPr>
              <a:t>at least 20 data points within 1 month before and 1 month after each eruption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7024578-1DAE-321F-6648-5B81EA615010}"/>
              </a:ext>
            </a:extLst>
          </p:cNvPr>
          <p:cNvSpPr/>
          <p:nvPr/>
        </p:nvSpPr>
        <p:spPr>
          <a:xfrm>
            <a:off x="-1" y="0"/>
            <a:ext cx="12192001" cy="6857999"/>
          </a:xfrm>
          <a:prstGeom prst="rect">
            <a:avLst/>
          </a:prstGeom>
          <a:solidFill>
            <a:srgbClr val="000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E68B95-F2E1-842A-6E84-AA0362D29E37}"/>
              </a:ext>
            </a:extLst>
          </p:cNvPr>
          <p:cNvSpPr txBox="1"/>
          <p:nvPr/>
        </p:nvSpPr>
        <p:spPr>
          <a:xfrm>
            <a:off x="2991158" y="5959022"/>
            <a:ext cx="7650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nl-BE" sz="2800" b="1" i="1" dirty="0">
                <a:solidFill>
                  <a:srgbClr val="F2F2F2"/>
                </a:solidFill>
              </a:rPr>
              <a:t>For </a:t>
            </a:r>
            <a:r>
              <a:rPr lang="nl-BE" sz="2800" b="1" i="1" dirty="0">
                <a:solidFill>
                  <a:srgbClr val="CC6D3D"/>
                </a:solidFill>
              </a:rPr>
              <a:t>Miyakejima</a:t>
            </a:r>
            <a:r>
              <a:rPr lang="nl-BE" sz="2800" b="1" i="1" dirty="0">
                <a:solidFill>
                  <a:srgbClr val="F2F2F2"/>
                </a:solidFill>
              </a:rPr>
              <a:t>: which eruptions are covered?</a:t>
            </a:r>
            <a:endParaRPr lang="en-US" sz="2800" b="1" i="1" dirty="0">
              <a:solidFill>
                <a:srgbClr val="F2F2F2"/>
              </a:solidFill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204AD076-60A5-CE51-0293-42A41A12F2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622786"/>
              </p:ext>
            </p:extLst>
          </p:nvPr>
        </p:nvGraphicFramePr>
        <p:xfrm>
          <a:off x="323088" y="243205"/>
          <a:ext cx="11545824" cy="6371590"/>
        </p:xfrm>
        <a:graphic>
          <a:graphicData uri="http://schemas.openxmlformats.org/drawingml/2006/table">
            <a:tbl>
              <a:tblPr/>
              <a:tblGrid>
                <a:gridCol w="2053780">
                  <a:extLst>
                    <a:ext uri="{9D8B030D-6E8A-4147-A177-3AD203B41FA5}">
                      <a16:colId xmlns:a16="http://schemas.microsoft.com/office/drawing/2014/main" val="4220373728"/>
                    </a:ext>
                  </a:extLst>
                </a:gridCol>
                <a:gridCol w="2075190">
                  <a:extLst>
                    <a:ext uri="{9D8B030D-6E8A-4147-A177-3AD203B41FA5}">
                      <a16:colId xmlns:a16="http://schemas.microsoft.com/office/drawing/2014/main" val="4233774519"/>
                    </a:ext>
                  </a:extLst>
                </a:gridCol>
                <a:gridCol w="4128970">
                  <a:extLst>
                    <a:ext uri="{9D8B030D-6E8A-4147-A177-3AD203B41FA5}">
                      <a16:colId xmlns:a16="http://schemas.microsoft.com/office/drawing/2014/main" val="816887013"/>
                    </a:ext>
                  </a:extLst>
                </a:gridCol>
                <a:gridCol w="2064485">
                  <a:extLst>
                    <a:ext uri="{9D8B030D-6E8A-4147-A177-3AD203B41FA5}">
                      <a16:colId xmlns:a16="http://schemas.microsoft.com/office/drawing/2014/main" val="555258930"/>
                    </a:ext>
                  </a:extLst>
                </a:gridCol>
                <a:gridCol w="1223399">
                  <a:extLst>
                    <a:ext uri="{9D8B030D-6E8A-4147-A177-3AD203B41FA5}">
                      <a16:colId xmlns:a16="http://schemas.microsoft.com/office/drawing/2014/main" val="1985070317"/>
                    </a:ext>
                  </a:extLst>
                </a:gridCol>
              </a:tblGrid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Volcano Name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Volcano Number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Data Type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Eruption Covered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VEI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69241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jima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10/4/2010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1097704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jima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1/4/2009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157002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8/5/2008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6487306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7/1/2008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597632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23/8/2006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4008882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17/2/2006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4636641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12/4/2005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638375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30/11/2004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340219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GPS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27/6/2000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9692200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jima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10/4/2010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939746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</a:t>
                      </a:r>
                      <a:r>
                        <a:rPr lang="en-US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jima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1/4/2009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111880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8/5/2008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0748227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7/1/2008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029644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23/8/2006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584769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17/2/2006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8046377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12/4/2005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6651072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30/11/2004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5716466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jima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11/1/2001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565099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27/6/2000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157362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3/10/1983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5256590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Network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24/8/1962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888203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Single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10/4/2010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81461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Single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1/4/2009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298948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Single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8/5/2008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47171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Single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7/1/2008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390656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Single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12/4/2005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5134213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Event From Single Station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30/11/2004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357150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Miyake-jima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284040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Seismic Tremor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30/11/2004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6324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15507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0480F-3BCA-60A5-CB31-590A5A8939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4A4BEB-575D-C954-7572-46C010A913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575" r="23200"/>
          <a:stretch>
            <a:fillRect/>
          </a:stretch>
        </p:blipFill>
        <p:spPr>
          <a:xfrm>
            <a:off x="2700528" y="105744"/>
            <a:ext cx="6611112" cy="65184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9A837AD-0768-133D-3C5E-85A14847C3E4}"/>
              </a:ext>
            </a:extLst>
          </p:cNvPr>
          <p:cNvSpPr/>
          <p:nvPr/>
        </p:nvSpPr>
        <p:spPr>
          <a:xfrm>
            <a:off x="6568440" y="2039112"/>
            <a:ext cx="1143000" cy="274320"/>
          </a:xfrm>
          <a:custGeom>
            <a:avLst/>
            <a:gdLst>
              <a:gd name="connsiteX0" fmla="*/ 0 w 1143000"/>
              <a:gd name="connsiteY0" fmla="*/ 0 h 274320"/>
              <a:gd name="connsiteX1" fmla="*/ 537210 w 1143000"/>
              <a:gd name="connsiteY1" fmla="*/ 0 h 274320"/>
              <a:gd name="connsiteX2" fmla="*/ 1143000 w 1143000"/>
              <a:gd name="connsiteY2" fmla="*/ 0 h 274320"/>
              <a:gd name="connsiteX3" fmla="*/ 1143000 w 1143000"/>
              <a:gd name="connsiteY3" fmla="*/ 274320 h 274320"/>
              <a:gd name="connsiteX4" fmla="*/ 582930 w 1143000"/>
              <a:gd name="connsiteY4" fmla="*/ 274320 h 274320"/>
              <a:gd name="connsiteX5" fmla="*/ 0 w 1143000"/>
              <a:gd name="connsiteY5" fmla="*/ 274320 h 274320"/>
              <a:gd name="connsiteX6" fmla="*/ 0 w 1143000"/>
              <a:gd name="connsiteY6" fmla="*/ 0 h 27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43000" h="274320" extrusionOk="0">
                <a:moveTo>
                  <a:pt x="0" y="0"/>
                </a:moveTo>
                <a:cubicBezTo>
                  <a:pt x="202758" y="5470"/>
                  <a:pt x="368440" y="-9691"/>
                  <a:pt x="537210" y="0"/>
                </a:cubicBezTo>
                <a:cubicBezTo>
                  <a:pt x="705980" y="9691"/>
                  <a:pt x="966911" y="-26832"/>
                  <a:pt x="1143000" y="0"/>
                </a:cubicBezTo>
                <a:cubicBezTo>
                  <a:pt x="1139328" y="105267"/>
                  <a:pt x="1132029" y="171431"/>
                  <a:pt x="1143000" y="274320"/>
                </a:cubicBezTo>
                <a:cubicBezTo>
                  <a:pt x="923935" y="251162"/>
                  <a:pt x="778605" y="265117"/>
                  <a:pt x="582930" y="274320"/>
                </a:cubicBezTo>
                <a:cubicBezTo>
                  <a:pt x="387255" y="283524"/>
                  <a:pt x="227102" y="298232"/>
                  <a:pt x="0" y="274320"/>
                </a:cubicBezTo>
                <a:cubicBezTo>
                  <a:pt x="697" y="184643"/>
                  <a:pt x="-13662" y="83300"/>
                  <a:pt x="0" y="0"/>
                </a:cubicBezTo>
                <a:close/>
              </a:path>
            </a:pathLst>
          </a:custGeom>
          <a:noFill/>
          <a:ln w="5715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F8DFAA-16BC-B63E-53A4-ABF720AD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134" t="21521" r="46450" b="66082"/>
          <a:stretch>
            <a:fillRect/>
          </a:stretch>
        </p:blipFill>
        <p:spPr>
          <a:xfrm>
            <a:off x="5187950" y="1510352"/>
            <a:ext cx="1258062" cy="80308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E389320-DBFB-8965-731A-A83E56FF7D29}"/>
              </a:ext>
            </a:extLst>
          </p:cNvPr>
          <p:cNvSpPr/>
          <p:nvPr/>
        </p:nvSpPr>
        <p:spPr>
          <a:xfrm>
            <a:off x="5187950" y="2048256"/>
            <a:ext cx="1212850" cy="265176"/>
          </a:xfrm>
          <a:custGeom>
            <a:avLst/>
            <a:gdLst>
              <a:gd name="connsiteX0" fmla="*/ 0 w 1212850"/>
              <a:gd name="connsiteY0" fmla="*/ 0 h 265176"/>
              <a:gd name="connsiteX1" fmla="*/ 570040 w 1212850"/>
              <a:gd name="connsiteY1" fmla="*/ 0 h 265176"/>
              <a:gd name="connsiteX2" fmla="*/ 1212850 w 1212850"/>
              <a:gd name="connsiteY2" fmla="*/ 0 h 265176"/>
              <a:gd name="connsiteX3" fmla="*/ 1212850 w 1212850"/>
              <a:gd name="connsiteY3" fmla="*/ 265176 h 265176"/>
              <a:gd name="connsiteX4" fmla="*/ 618554 w 1212850"/>
              <a:gd name="connsiteY4" fmla="*/ 265176 h 265176"/>
              <a:gd name="connsiteX5" fmla="*/ 0 w 1212850"/>
              <a:gd name="connsiteY5" fmla="*/ 265176 h 265176"/>
              <a:gd name="connsiteX6" fmla="*/ 0 w 1212850"/>
              <a:gd name="connsiteY6" fmla="*/ 0 h 26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2850" h="265176" extrusionOk="0">
                <a:moveTo>
                  <a:pt x="0" y="0"/>
                </a:moveTo>
                <a:cubicBezTo>
                  <a:pt x="145877" y="8388"/>
                  <a:pt x="295910" y="-27283"/>
                  <a:pt x="570040" y="0"/>
                </a:cubicBezTo>
                <a:cubicBezTo>
                  <a:pt x="844170" y="27283"/>
                  <a:pt x="895977" y="-4134"/>
                  <a:pt x="1212850" y="0"/>
                </a:cubicBezTo>
                <a:cubicBezTo>
                  <a:pt x="1207806" y="70163"/>
                  <a:pt x="1224282" y="143455"/>
                  <a:pt x="1212850" y="265176"/>
                </a:cubicBezTo>
                <a:cubicBezTo>
                  <a:pt x="965860" y="291003"/>
                  <a:pt x="891632" y="265752"/>
                  <a:pt x="618554" y="265176"/>
                </a:cubicBezTo>
                <a:cubicBezTo>
                  <a:pt x="345476" y="264600"/>
                  <a:pt x="272788" y="274204"/>
                  <a:pt x="0" y="265176"/>
                </a:cubicBezTo>
                <a:cubicBezTo>
                  <a:pt x="-8904" y="178379"/>
                  <a:pt x="-12290" y="114567"/>
                  <a:pt x="0" y="0"/>
                </a:cubicBezTo>
                <a:close/>
              </a:path>
            </a:pathLst>
          </a:custGeom>
          <a:noFill/>
          <a:ln w="5715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FD3AA6-29AB-8A60-6DE4-87D8265DEF6D}"/>
              </a:ext>
            </a:extLst>
          </p:cNvPr>
          <p:cNvSpPr/>
          <p:nvPr/>
        </p:nvSpPr>
        <p:spPr>
          <a:xfrm>
            <a:off x="0" y="0"/>
            <a:ext cx="2062716" cy="1690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67A0A1-3523-0D60-B9B3-76A56AF8DA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979" y="424662"/>
            <a:ext cx="847843" cy="752580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FCF248A-075C-08AE-BD9B-84F85764416A}"/>
              </a:ext>
            </a:extLst>
          </p:cNvPr>
          <p:cNvSpPr/>
          <p:nvPr/>
        </p:nvSpPr>
        <p:spPr>
          <a:xfrm>
            <a:off x="354418" y="15704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96D818-C6FE-8A38-2891-D540AAC42BE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299"/>
          <a:stretch>
            <a:fillRect/>
          </a:stretch>
        </p:blipFill>
        <p:spPr>
          <a:xfrm>
            <a:off x="280188" y="1958193"/>
            <a:ext cx="1640280" cy="169057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D09D9FE-708E-3FC7-CE8C-0A9A91F87838}"/>
              </a:ext>
            </a:extLst>
          </p:cNvPr>
          <p:cNvSpPr/>
          <p:nvPr/>
        </p:nvSpPr>
        <p:spPr>
          <a:xfrm>
            <a:off x="1526922" y="1796899"/>
            <a:ext cx="721170" cy="476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1D260149-FFDB-CD26-BA33-0358437C9953}"/>
              </a:ext>
            </a:extLst>
          </p:cNvPr>
          <p:cNvSpPr/>
          <p:nvPr/>
        </p:nvSpPr>
        <p:spPr>
          <a:xfrm rot="16200000" flipH="1">
            <a:off x="676201" y="1663514"/>
            <a:ext cx="710313" cy="368217"/>
          </a:xfrm>
          <a:custGeom>
            <a:avLst/>
            <a:gdLst>
              <a:gd name="connsiteX0" fmla="*/ 0 w 710313"/>
              <a:gd name="connsiteY0" fmla="*/ 92054 h 368217"/>
              <a:gd name="connsiteX1" fmla="*/ 526205 w 710313"/>
              <a:gd name="connsiteY1" fmla="*/ 92054 h 368217"/>
              <a:gd name="connsiteX2" fmla="*/ 526205 w 710313"/>
              <a:gd name="connsiteY2" fmla="*/ 0 h 368217"/>
              <a:gd name="connsiteX3" fmla="*/ 710313 w 710313"/>
              <a:gd name="connsiteY3" fmla="*/ 184109 h 368217"/>
              <a:gd name="connsiteX4" fmla="*/ 526205 w 710313"/>
              <a:gd name="connsiteY4" fmla="*/ 368217 h 368217"/>
              <a:gd name="connsiteX5" fmla="*/ 526205 w 710313"/>
              <a:gd name="connsiteY5" fmla="*/ 276163 h 368217"/>
              <a:gd name="connsiteX6" fmla="*/ 0 w 710313"/>
              <a:gd name="connsiteY6" fmla="*/ 276163 h 368217"/>
              <a:gd name="connsiteX7" fmla="*/ 0 w 710313"/>
              <a:gd name="connsiteY7" fmla="*/ 92054 h 368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0313" h="368217" fill="none" extrusionOk="0">
                <a:moveTo>
                  <a:pt x="0" y="92054"/>
                </a:moveTo>
                <a:cubicBezTo>
                  <a:pt x="119679" y="65283"/>
                  <a:pt x="327364" y="123964"/>
                  <a:pt x="526205" y="92054"/>
                </a:cubicBezTo>
                <a:cubicBezTo>
                  <a:pt x="525426" y="55225"/>
                  <a:pt x="528131" y="33853"/>
                  <a:pt x="526205" y="0"/>
                </a:cubicBezTo>
                <a:cubicBezTo>
                  <a:pt x="581246" y="41304"/>
                  <a:pt x="607918" y="111993"/>
                  <a:pt x="710313" y="184109"/>
                </a:cubicBezTo>
                <a:cubicBezTo>
                  <a:pt x="644036" y="279873"/>
                  <a:pt x="597144" y="284747"/>
                  <a:pt x="526205" y="368217"/>
                </a:cubicBezTo>
                <a:cubicBezTo>
                  <a:pt x="525177" y="339987"/>
                  <a:pt x="533323" y="300595"/>
                  <a:pt x="526205" y="276163"/>
                </a:cubicBezTo>
                <a:cubicBezTo>
                  <a:pt x="343659" y="337576"/>
                  <a:pt x="210477" y="233125"/>
                  <a:pt x="0" y="276163"/>
                </a:cubicBezTo>
                <a:cubicBezTo>
                  <a:pt x="-11243" y="233619"/>
                  <a:pt x="17124" y="174270"/>
                  <a:pt x="0" y="92054"/>
                </a:cubicBezTo>
                <a:close/>
              </a:path>
              <a:path w="710313" h="368217" stroke="0" extrusionOk="0">
                <a:moveTo>
                  <a:pt x="0" y="92054"/>
                </a:moveTo>
                <a:cubicBezTo>
                  <a:pt x="118917" y="44005"/>
                  <a:pt x="344989" y="141013"/>
                  <a:pt x="526205" y="92054"/>
                </a:cubicBezTo>
                <a:cubicBezTo>
                  <a:pt x="522439" y="47248"/>
                  <a:pt x="537195" y="45995"/>
                  <a:pt x="526205" y="0"/>
                </a:cubicBezTo>
                <a:cubicBezTo>
                  <a:pt x="565084" y="36991"/>
                  <a:pt x="661422" y="136048"/>
                  <a:pt x="710313" y="184109"/>
                </a:cubicBezTo>
                <a:cubicBezTo>
                  <a:pt x="634828" y="262426"/>
                  <a:pt x="555274" y="301033"/>
                  <a:pt x="526205" y="368217"/>
                </a:cubicBezTo>
                <a:cubicBezTo>
                  <a:pt x="516483" y="340094"/>
                  <a:pt x="536735" y="296564"/>
                  <a:pt x="526205" y="276163"/>
                </a:cubicBezTo>
                <a:cubicBezTo>
                  <a:pt x="375859" y="284832"/>
                  <a:pt x="136643" y="242501"/>
                  <a:pt x="0" y="276163"/>
                </a:cubicBezTo>
                <a:cubicBezTo>
                  <a:pt x="-7971" y="219778"/>
                  <a:pt x="17968" y="154513"/>
                  <a:pt x="0" y="9205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B433A77-AFEB-D862-5232-7744E5856375}"/>
              </a:ext>
            </a:extLst>
          </p:cNvPr>
          <p:cNvSpPr txBox="1"/>
          <p:nvPr/>
        </p:nvSpPr>
        <p:spPr>
          <a:xfrm>
            <a:off x="9508506" y="105744"/>
            <a:ext cx="2471895" cy="3139321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nl-BE" b="1" dirty="0"/>
              <a:t>Data exploration: </a:t>
            </a:r>
          </a:p>
          <a:p>
            <a:r>
              <a:rPr lang="nl-BE" b="1" dirty="0"/>
              <a:t>What is in WOVOdat</a:t>
            </a:r>
          </a:p>
          <a:p>
            <a:r>
              <a:rPr lang="nl-BE" b="1" dirty="0"/>
              <a:t>&amp; what can I use ?</a:t>
            </a:r>
          </a:p>
          <a:p>
            <a:endParaRPr lang="nl-BE" b="1" dirty="0"/>
          </a:p>
          <a:p>
            <a:r>
              <a:rPr lang="nl-BE" b="1" dirty="0"/>
              <a:t>I need: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Data... </a:t>
            </a:r>
            <a:r>
              <a:rPr lang="nl-BE" sz="1400" b="1" dirty="0">
                <a:sym typeface="Wingdings" panose="05000000000000000000" pitchFamily="2" charset="2"/>
              </a:rPr>
              <a:t>(open access?)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Continuous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Consistent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Complete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b="1" dirty="0">
                <a:sym typeface="Wingdings" panose="05000000000000000000" pitchFamily="2" charset="2"/>
              </a:rPr>
              <a:t>Meaningful </a:t>
            </a:r>
            <a:r>
              <a:rPr lang="nl-BE" sz="1400" b="1" dirty="0">
                <a:sym typeface="Wingdings" panose="05000000000000000000" pitchFamily="2" charset="2"/>
              </a:rPr>
              <a:t>(detailed)</a:t>
            </a:r>
          </a:p>
          <a:p>
            <a:pPr marL="285750" indent="-285750">
              <a:buFont typeface="Wingdings" panose="05000000000000000000" pitchFamily="2" charset="2"/>
              <a:buChar char="J"/>
            </a:pPr>
            <a:r>
              <a:rPr lang="nl-BE" sz="1400" b="1" dirty="0">
                <a:solidFill>
                  <a:srgbClr val="A9AF55"/>
                </a:solidFill>
                <a:sym typeface="Wingdings" panose="05000000000000000000" pitchFamily="2" charset="2"/>
              </a:rPr>
              <a:t>Which covers eruptions</a:t>
            </a:r>
            <a:endParaRPr lang="en-US" b="1" dirty="0">
              <a:solidFill>
                <a:srgbClr val="A9AF55"/>
              </a:solidFill>
            </a:endParaRPr>
          </a:p>
        </p:txBody>
      </p:sp>
      <p:pic>
        <p:nvPicPr>
          <p:cNvPr id="17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B1AEE994-964F-549F-AFBA-FD8F457ED0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10091700" y="3612936"/>
            <a:ext cx="1288873" cy="1312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5524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D226C1-F134-70AF-CD87-8F645C67C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3A9261-1260-FB25-4979-45F7908970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575" r="23200"/>
          <a:stretch>
            <a:fillRect/>
          </a:stretch>
        </p:blipFill>
        <p:spPr>
          <a:xfrm>
            <a:off x="0" y="105744"/>
            <a:ext cx="6611112" cy="651849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B0F0A61-E95E-91B3-8AFB-D00316440B2F}"/>
              </a:ext>
            </a:extLst>
          </p:cNvPr>
          <p:cNvSpPr/>
          <p:nvPr/>
        </p:nvSpPr>
        <p:spPr>
          <a:xfrm>
            <a:off x="3867912" y="1508760"/>
            <a:ext cx="1143000" cy="259080"/>
          </a:xfrm>
          <a:custGeom>
            <a:avLst/>
            <a:gdLst>
              <a:gd name="connsiteX0" fmla="*/ 0 w 1143000"/>
              <a:gd name="connsiteY0" fmla="*/ 0 h 259080"/>
              <a:gd name="connsiteX1" fmla="*/ 537210 w 1143000"/>
              <a:gd name="connsiteY1" fmla="*/ 0 h 259080"/>
              <a:gd name="connsiteX2" fmla="*/ 1143000 w 1143000"/>
              <a:gd name="connsiteY2" fmla="*/ 0 h 259080"/>
              <a:gd name="connsiteX3" fmla="*/ 1143000 w 1143000"/>
              <a:gd name="connsiteY3" fmla="*/ 259080 h 259080"/>
              <a:gd name="connsiteX4" fmla="*/ 582930 w 1143000"/>
              <a:gd name="connsiteY4" fmla="*/ 259080 h 259080"/>
              <a:gd name="connsiteX5" fmla="*/ 0 w 1143000"/>
              <a:gd name="connsiteY5" fmla="*/ 259080 h 259080"/>
              <a:gd name="connsiteX6" fmla="*/ 0 w 1143000"/>
              <a:gd name="connsiteY6" fmla="*/ 0 h 259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43000" h="259080" extrusionOk="0">
                <a:moveTo>
                  <a:pt x="0" y="0"/>
                </a:moveTo>
                <a:cubicBezTo>
                  <a:pt x="202758" y="5470"/>
                  <a:pt x="368440" y="-9691"/>
                  <a:pt x="537210" y="0"/>
                </a:cubicBezTo>
                <a:cubicBezTo>
                  <a:pt x="705980" y="9691"/>
                  <a:pt x="966911" y="-26832"/>
                  <a:pt x="1143000" y="0"/>
                </a:cubicBezTo>
                <a:cubicBezTo>
                  <a:pt x="1137042" y="124471"/>
                  <a:pt x="1148031" y="138464"/>
                  <a:pt x="1143000" y="259080"/>
                </a:cubicBezTo>
                <a:cubicBezTo>
                  <a:pt x="923935" y="235922"/>
                  <a:pt x="778605" y="249877"/>
                  <a:pt x="582930" y="259080"/>
                </a:cubicBezTo>
                <a:cubicBezTo>
                  <a:pt x="387255" y="268284"/>
                  <a:pt x="227102" y="282992"/>
                  <a:pt x="0" y="259080"/>
                </a:cubicBezTo>
                <a:cubicBezTo>
                  <a:pt x="-65" y="183388"/>
                  <a:pt x="8436" y="62265"/>
                  <a:pt x="0" y="0"/>
                </a:cubicBezTo>
                <a:close/>
              </a:path>
            </a:pathLst>
          </a:custGeom>
          <a:noFill/>
          <a:ln w="5715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 sd="265021699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91921A1-855B-92C4-EC6E-B90159D1BE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6730" y="749808"/>
            <a:ext cx="4898447" cy="518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350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FDED96-0C94-FB9C-CD66-DFE0F431DB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49496B7D-3D0F-1979-60BA-8810A60CD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B5EB5B78-8944-CEBA-5E45-BDBE4860F8E1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BE5699C-4D67-103E-C176-FE9924B69DF4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5B80466-5B27-9617-2233-44C7A3606B6E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E6CACC7-5F24-6035-4CDF-53253E2F8FB4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A1C6630-43DA-D090-2163-B4E7CEAFB331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9761E01-EABB-87E6-2EFD-A46DCBB3E7D0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5DA6F33-4736-7A59-8C83-AE7B0736EC44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6B0AA655-AE1D-D3F1-858D-67D249375D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9408429" y="3340991"/>
            <a:ext cx="1288873" cy="1312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CB7F93C-EAF1-3398-4C16-6C48FEFE1D9E}"/>
              </a:ext>
            </a:extLst>
          </p:cNvPr>
          <p:cNvSpPr txBox="1"/>
          <p:nvPr/>
        </p:nvSpPr>
        <p:spPr>
          <a:xfrm>
            <a:off x="89774" y="5861449"/>
            <a:ext cx="3581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accent2">
                    <a:lumMod val="75000"/>
                  </a:schemeClr>
                </a:solidFill>
              </a:rPr>
              <a:t>Goal: Build a machine-learning based </a:t>
            </a:r>
            <a:r>
              <a:rPr lang="nl-BE" b="1" dirty="0">
                <a:solidFill>
                  <a:schemeClr val="accent2">
                    <a:lumMod val="75000"/>
                  </a:schemeClr>
                </a:solidFill>
              </a:rPr>
              <a:t>eruption-onset forecasting </a:t>
            </a:r>
            <a:r>
              <a:rPr lang="nl-BE" dirty="0">
                <a:solidFill>
                  <a:schemeClr val="accent2">
                    <a:lumMod val="75000"/>
                  </a:schemeClr>
                </a:solidFill>
              </a:rPr>
              <a:t>tool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7579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36B206-C43D-91EB-40EC-35DEE7F04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206DFCAD-2716-D1D6-FC58-78EF2EBEF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E67BA222-3F93-02C0-7CE8-CDA8E0D2DD02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221D8A37-092C-025D-35C9-6C8FB3B8592C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AE5F30B-3484-A383-4DAD-F9F45CA3EB98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40C223B-CE72-3BCE-05E1-97DDBC5A88E1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6BF7D95-0E9D-E6B6-D14A-FB8476E7976B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AD75898-06FD-23FD-51F9-6E0ACE211B2D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0152E3B1-9ABB-988C-8835-77FA1AF1F11F}"/>
              </a:ext>
            </a:extLst>
          </p:cNvPr>
          <p:cNvSpPr/>
          <p:nvPr/>
        </p:nvSpPr>
        <p:spPr>
          <a:xfrm flipH="1">
            <a:off x="7988587" y="5523006"/>
            <a:ext cx="4408976" cy="324792"/>
          </a:xfrm>
          <a:custGeom>
            <a:avLst/>
            <a:gdLst>
              <a:gd name="connsiteX0" fmla="*/ 0 w 4408976"/>
              <a:gd name="connsiteY0" fmla="*/ 81198 h 324792"/>
              <a:gd name="connsiteX1" fmla="*/ 573288 w 4408976"/>
              <a:gd name="connsiteY1" fmla="*/ 81198 h 324792"/>
              <a:gd name="connsiteX2" fmla="*/ 976713 w 4408976"/>
              <a:gd name="connsiteY2" fmla="*/ 81198 h 324792"/>
              <a:gd name="connsiteX3" fmla="*/ 1422604 w 4408976"/>
              <a:gd name="connsiteY3" fmla="*/ 81198 h 324792"/>
              <a:gd name="connsiteX4" fmla="*/ 1953427 w 4408976"/>
              <a:gd name="connsiteY4" fmla="*/ 81198 h 324792"/>
              <a:gd name="connsiteX5" fmla="*/ 2441784 w 4408976"/>
              <a:gd name="connsiteY5" fmla="*/ 81198 h 324792"/>
              <a:gd name="connsiteX6" fmla="*/ 2930140 w 4408976"/>
              <a:gd name="connsiteY6" fmla="*/ 81198 h 324792"/>
              <a:gd name="connsiteX7" fmla="*/ 3460963 w 4408976"/>
              <a:gd name="connsiteY7" fmla="*/ 81198 h 324792"/>
              <a:gd name="connsiteX8" fmla="*/ 4246580 w 4408976"/>
              <a:gd name="connsiteY8" fmla="*/ 81198 h 324792"/>
              <a:gd name="connsiteX9" fmla="*/ 4246580 w 4408976"/>
              <a:gd name="connsiteY9" fmla="*/ 0 h 324792"/>
              <a:gd name="connsiteX10" fmla="*/ 4408976 w 4408976"/>
              <a:gd name="connsiteY10" fmla="*/ 162396 h 324792"/>
              <a:gd name="connsiteX11" fmla="*/ 4246580 w 4408976"/>
              <a:gd name="connsiteY11" fmla="*/ 324792 h 324792"/>
              <a:gd name="connsiteX12" fmla="*/ 4246580 w 4408976"/>
              <a:gd name="connsiteY12" fmla="*/ 243594 h 324792"/>
              <a:gd name="connsiteX13" fmla="*/ 3673292 w 4408976"/>
              <a:gd name="connsiteY13" fmla="*/ 243594 h 324792"/>
              <a:gd name="connsiteX14" fmla="*/ 3269867 w 4408976"/>
              <a:gd name="connsiteY14" fmla="*/ 243594 h 324792"/>
              <a:gd name="connsiteX15" fmla="*/ 2654113 w 4408976"/>
              <a:gd name="connsiteY15" fmla="*/ 243594 h 324792"/>
              <a:gd name="connsiteX16" fmla="*/ 2165756 w 4408976"/>
              <a:gd name="connsiteY16" fmla="*/ 243594 h 324792"/>
              <a:gd name="connsiteX17" fmla="*/ 1719865 w 4408976"/>
              <a:gd name="connsiteY17" fmla="*/ 243594 h 324792"/>
              <a:gd name="connsiteX18" fmla="*/ 1189042 w 4408976"/>
              <a:gd name="connsiteY18" fmla="*/ 243594 h 324792"/>
              <a:gd name="connsiteX19" fmla="*/ 700686 w 4408976"/>
              <a:gd name="connsiteY19" fmla="*/ 243594 h 324792"/>
              <a:gd name="connsiteX20" fmla="*/ 0 w 4408976"/>
              <a:gd name="connsiteY20" fmla="*/ 243594 h 324792"/>
              <a:gd name="connsiteX21" fmla="*/ 0 w 4408976"/>
              <a:gd name="connsiteY21" fmla="*/ 81198 h 324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408976" h="324792" fill="none" extrusionOk="0">
                <a:moveTo>
                  <a:pt x="0" y="81198"/>
                </a:moveTo>
                <a:cubicBezTo>
                  <a:pt x="184533" y="18333"/>
                  <a:pt x="322989" y="107373"/>
                  <a:pt x="573288" y="81198"/>
                </a:cubicBezTo>
                <a:cubicBezTo>
                  <a:pt x="823587" y="55023"/>
                  <a:pt x="858251" y="126146"/>
                  <a:pt x="976713" y="81198"/>
                </a:cubicBezTo>
                <a:cubicBezTo>
                  <a:pt x="1095176" y="36250"/>
                  <a:pt x="1211999" y="82215"/>
                  <a:pt x="1422604" y="81198"/>
                </a:cubicBezTo>
                <a:cubicBezTo>
                  <a:pt x="1633209" y="80181"/>
                  <a:pt x="1791538" y="141443"/>
                  <a:pt x="1953427" y="81198"/>
                </a:cubicBezTo>
                <a:cubicBezTo>
                  <a:pt x="2115316" y="20953"/>
                  <a:pt x="2328495" y="121399"/>
                  <a:pt x="2441784" y="81198"/>
                </a:cubicBezTo>
                <a:cubicBezTo>
                  <a:pt x="2555073" y="40997"/>
                  <a:pt x="2714423" y="106869"/>
                  <a:pt x="2930140" y="81198"/>
                </a:cubicBezTo>
                <a:cubicBezTo>
                  <a:pt x="3145857" y="55527"/>
                  <a:pt x="3353648" y="96547"/>
                  <a:pt x="3460963" y="81198"/>
                </a:cubicBezTo>
                <a:cubicBezTo>
                  <a:pt x="3568278" y="65849"/>
                  <a:pt x="4047494" y="170515"/>
                  <a:pt x="4246580" y="81198"/>
                </a:cubicBezTo>
                <a:cubicBezTo>
                  <a:pt x="4240413" y="44741"/>
                  <a:pt x="4249061" y="17940"/>
                  <a:pt x="4246580" y="0"/>
                </a:cubicBezTo>
                <a:cubicBezTo>
                  <a:pt x="4289777" y="36980"/>
                  <a:pt x="4350311" y="125766"/>
                  <a:pt x="4408976" y="162396"/>
                </a:cubicBezTo>
                <a:cubicBezTo>
                  <a:pt x="4355794" y="244351"/>
                  <a:pt x="4271679" y="266976"/>
                  <a:pt x="4246580" y="324792"/>
                </a:cubicBezTo>
                <a:cubicBezTo>
                  <a:pt x="4240485" y="291336"/>
                  <a:pt x="4248071" y="265724"/>
                  <a:pt x="4246580" y="243594"/>
                </a:cubicBezTo>
                <a:cubicBezTo>
                  <a:pt x="4108643" y="288117"/>
                  <a:pt x="3921895" y="209442"/>
                  <a:pt x="3673292" y="243594"/>
                </a:cubicBezTo>
                <a:cubicBezTo>
                  <a:pt x="3424689" y="277746"/>
                  <a:pt x="3413623" y="224101"/>
                  <a:pt x="3269867" y="243594"/>
                </a:cubicBezTo>
                <a:cubicBezTo>
                  <a:pt x="3126112" y="263087"/>
                  <a:pt x="2858632" y="219566"/>
                  <a:pt x="2654113" y="243594"/>
                </a:cubicBezTo>
                <a:cubicBezTo>
                  <a:pt x="2449594" y="267622"/>
                  <a:pt x="2389838" y="236084"/>
                  <a:pt x="2165756" y="243594"/>
                </a:cubicBezTo>
                <a:cubicBezTo>
                  <a:pt x="1941674" y="251104"/>
                  <a:pt x="1881547" y="204603"/>
                  <a:pt x="1719865" y="243594"/>
                </a:cubicBezTo>
                <a:cubicBezTo>
                  <a:pt x="1558183" y="282585"/>
                  <a:pt x="1404597" y="187640"/>
                  <a:pt x="1189042" y="243594"/>
                </a:cubicBezTo>
                <a:cubicBezTo>
                  <a:pt x="973487" y="299548"/>
                  <a:pt x="871243" y="231887"/>
                  <a:pt x="700686" y="243594"/>
                </a:cubicBezTo>
                <a:cubicBezTo>
                  <a:pt x="530129" y="255301"/>
                  <a:pt x="260056" y="234470"/>
                  <a:pt x="0" y="243594"/>
                </a:cubicBezTo>
                <a:cubicBezTo>
                  <a:pt x="-8615" y="180838"/>
                  <a:pt x="11792" y="143600"/>
                  <a:pt x="0" y="81198"/>
                </a:cubicBezTo>
                <a:close/>
              </a:path>
              <a:path w="4408976" h="324792" stroke="0" extrusionOk="0">
                <a:moveTo>
                  <a:pt x="0" y="81198"/>
                </a:moveTo>
                <a:cubicBezTo>
                  <a:pt x="157770" y="43974"/>
                  <a:pt x="291588" y="143672"/>
                  <a:pt x="573288" y="81198"/>
                </a:cubicBezTo>
                <a:cubicBezTo>
                  <a:pt x="854988" y="18724"/>
                  <a:pt x="822547" y="98949"/>
                  <a:pt x="1019179" y="81198"/>
                </a:cubicBezTo>
                <a:cubicBezTo>
                  <a:pt x="1215811" y="63447"/>
                  <a:pt x="1268077" y="95920"/>
                  <a:pt x="1507536" y="81198"/>
                </a:cubicBezTo>
                <a:cubicBezTo>
                  <a:pt x="1746995" y="66476"/>
                  <a:pt x="1757365" y="101824"/>
                  <a:pt x="1995893" y="81198"/>
                </a:cubicBezTo>
                <a:cubicBezTo>
                  <a:pt x="2234421" y="60572"/>
                  <a:pt x="2261814" y="86036"/>
                  <a:pt x="2399318" y="81198"/>
                </a:cubicBezTo>
                <a:cubicBezTo>
                  <a:pt x="2536822" y="76360"/>
                  <a:pt x="2722944" y="133187"/>
                  <a:pt x="2930140" y="81198"/>
                </a:cubicBezTo>
                <a:cubicBezTo>
                  <a:pt x="3137336" y="29209"/>
                  <a:pt x="3196166" y="101069"/>
                  <a:pt x="3333565" y="81198"/>
                </a:cubicBezTo>
                <a:cubicBezTo>
                  <a:pt x="3470965" y="61327"/>
                  <a:pt x="3907547" y="175320"/>
                  <a:pt x="4246580" y="81198"/>
                </a:cubicBezTo>
                <a:cubicBezTo>
                  <a:pt x="4239960" y="50344"/>
                  <a:pt x="4252267" y="23744"/>
                  <a:pt x="4246580" y="0"/>
                </a:cubicBezTo>
                <a:cubicBezTo>
                  <a:pt x="4288098" y="38500"/>
                  <a:pt x="4342296" y="112997"/>
                  <a:pt x="4408976" y="162396"/>
                </a:cubicBezTo>
                <a:cubicBezTo>
                  <a:pt x="4371656" y="217008"/>
                  <a:pt x="4297444" y="238565"/>
                  <a:pt x="4246580" y="324792"/>
                </a:cubicBezTo>
                <a:cubicBezTo>
                  <a:pt x="4238525" y="301146"/>
                  <a:pt x="4250593" y="265063"/>
                  <a:pt x="4246580" y="243594"/>
                </a:cubicBezTo>
                <a:cubicBezTo>
                  <a:pt x="4140938" y="274574"/>
                  <a:pt x="3991169" y="193081"/>
                  <a:pt x="3800689" y="243594"/>
                </a:cubicBezTo>
                <a:cubicBezTo>
                  <a:pt x="3610209" y="294107"/>
                  <a:pt x="3481831" y="217660"/>
                  <a:pt x="3397264" y="243594"/>
                </a:cubicBezTo>
                <a:cubicBezTo>
                  <a:pt x="3312697" y="269528"/>
                  <a:pt x="3038216" y="197494"/>
                  <a:pt x="2781510" y="243594"/>
                </a:cubicBezTo>
                <a:cubicBezTo>
                  <a:pt x="2524804" y="289694"/>
                  <a:pt x="2574810" y="197043"/>
                  <a:pt x="2378085" y="243594"/>
                </a:cubicBezTo>
                <a:cubicBezTo>
                  <a:pt x="2181361" y="290145"/>
                  <a:pt x="2043717" y="201099"/>
                  <a:pt x="1804797" y="243594"/>
                </a:cubicBezTo>
                <a:cubicBezTo>
                  <a:pt x="1565877" y="286089"/>
                  <a:pt x="1490475" y="191766"/>
                  <a:pt x="1273974" y="243594"/>
                </a:cubicBezTo>
                <a:cubicBezTo>
                  <a:pt x="1057473" y="295422"/>
                  <a:pt x="877956" y="181486"/>
                  <a:pt x="700686" y="243594"/>
                </a:cubicBezTo>
                <a:cubicBezTo>
                  <a:pt x="523416" y="305702"/>
                  <a:pt x="210115" y="222691"/>
                  <a:pt x="0" y="243594"/>
                </a:cubicBezTo>
                <a:cubicBezTo>
                  <a:pt x="-15836" y="206486"/>
                  <a:pt x="312" y="117585"/>
                  <a:pt x="0" y="81198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16F0832-82D6-56FA-D772-7CE7C99611B8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A9B65C-4D44-A0CD-1635-CD25CCB05DA9}"/>
              </a:ext>
            </a:extLst>
          </p:cNvPr>
          <p:cNvSpPr txBox="1"/>
          <p:nvPr/>
        </p:nvSpPr>
        <p:spPr>
          <a:xfrm>
            <a:off x="8442298" y="5862656"/>
            <a:ext cx="36294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nl-BE" b="1" dirty="0">
                <a:solidFill>
                  <a:schemeClr val="accent2">
                    <a:lumMod val="50000"/>
                  </a:schemeClr>
                </a:solidFill>
              </a:rPr>
              <a:t>Feature extraction from dataset</a:t>
            </a:r>
          </a:p>
          <a:p>
            <a:pPr algn="r"/>
            <a:r>
              <a:rPr lang="nl-BE" b="1" dirty="0">
                <a:solidFill>
                  <a:schemeClr val="accent2">
                    <a:lumMod val="50000"/>
                  </a:schemeClr>
                </a:solidFill>
              </a:rPr>
              <a:t>Visual &amp; statistical data analyses</a:t>
            </a:r>
          </a:p>
          <a:p>
            <a:pPr algn="r"/>
            <a:r>
              <a:rPr lang="nl-BE" b="1" dirty="0">
                <a:solidFill>
                  <a:schemeClr val="accent2">
                    <a:lumMod val="50000"/>
                  </a:schemeClr>
                </a:solidFill>
              </a:rPr>
              <a:t>Further analyses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90DBAA-3ACA-C12C-3B1F-8694A6F770FC}"/>
              </a:ext>
            </a:extLst>
          </p:cNvPr>
          <p:cNvSpPr txBox="1"/>
          <p:nvPr/>
        </p:nvSpPr>
        <p:spPr>
          <a:xfrm>
            <a:off x="89774" y="5861449"/>
            <a:ext cx="3581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chemeClr val="accent2">
                    <a:lumMod val="75000"/>
                  </a:schemeClr>
                </a:solidFill>
              </a:rPr>
              <a:t>Goal: Build a machine-learning based </a:t>
            </a:r>
            <a:r>
              <a:rPr lang="nl-BE" b="1" dirty="0">
                <a:solidFill>
                  <a:schemeClr val="accent2">
                    <a:lumMod val="75000"/>
                  </a:schemeClr>
                </a:solidFill>
              </a:rPr>
              <a:t>eruption-onset forecasting </a:t>
            </a:r>
            <a:r>
              <a:rPr lang="nl-BE" dirty="0">
                <a:solidFill>
                  <a:schemeClr val="accent2">
                    <a:lumMod val="75000"/>
                  </a:schemeClr>
                </a:solidFill>
              </a:rPr>
              <a:t>tool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82449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8" descr="A cartoon of an object with flames&#10;&#10;Description automatically generated with medium confidence">
            <a:extLst>
              <a:ext uri="{FF2B5EF4-FFF2-40B4-BE49-F238E27FC236}">
                <a16:creationId xmlns:a16="http://schemas.microsoft.com/office/drawing/2014/main" id="{686FDEB4-3CC9-A887-57DE-263DA38D7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alphaModFix amt="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294" y="0"/>
            <a:ext cx="9702506" cy="6859240"/>
          </a:xfr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6C222EFE-5065-A85E-E746-915564C26A01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B10EC56-DEC2-C10E-60B5-E258882BB10F}"/>
              </a:ext>
            </a:extLst>
          </p:cNvPr>
          <p:cNvSpPr txBox="1"/>
          <p:nvPr/>
        </p:nvSpPr>
        <p:spPr>
          <a:xfrm>
            <a:off x="11625045" y="4109018"/>
            <a:ext cx="615553" cy="900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</a:rPr>
              <a:t>Current</a:t>
            </a:r>
          </a:p>
          <a:p>
            <a:r>
              <a:rPr lang="nl-BE" sz="1400" b="1" dirty="0">
                <a:solidFill>
                  <a:schemeClr val="bg1"/>
                </a:solidFill>
              </a:rPr>
              <a:t> project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8CACD7C5-CB88-E253-1987-B16C0C81AA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7015230" cy="3507615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D0525D0F-8B2D-93C4-3BB2-4E167D4D65AD}"/>
              </a:ext>
            </a:extLst>
          </p:cNvPr>
          <p:cNvSpPr/>
          <p:nvPr/>
        </p:nvSpPr>
        <p:spPr>
          <a:xfrm>
            <a:off x="7221091" y="1709928"/>
            <a:ext cx="1163957" cy="338328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D59774-3C0B-725D-E98E-3B9779EA1472}"/>
              </a:ext>
            </a:extLst>
          </p:cNvPr>
          <p:cNvSpPr txBox="1"/>
          <p:nvPr/>
        </p:nvSpPr>
        <p:spPr>
          <a:xfrm>
            <a:off x="8458200" y="1577642"/>
            <a:ext cx="3390672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Use past and real-time</a:t>
            </a:r>
          </a:p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data for eruption forecasting.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71B8FE-2BBB-F627-C04C-34398D02FBD5}"/>
              </a:ext>
            </a:extLst>
          </p:cNvPr>
          <p:cNvSpPr txBox="1"/>
          <p:nvPr/>
        </p:nvSpPr>
        <p:spPr>
          <a:xfrm>
            <a:off x="9882999" y="94673"/>
            <a:ext cx="2103140" cy="369332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nl-BE" b="1" dirty="0"/>
              <a:t>My current project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019553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C67C6-7144-7C41-311A-77A291563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Content Placeholder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DC661E2C-B1B2-2010-A3A8-3E63C4088C2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842" y="-1240"/>
            <a:ext cx="9702506" cy="6859240"/>
          </a:xfrm>
          <a:prstGeom prst="rect">
            <a:avLst/>
          </a:prstGeom>
        </p:spPr>
      </p:pic>
      <p:pic>
        <p:nvPicPr>
          <p:cNvPr id="6" name="Content Placeholder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D02405FB-792C-0D29-F566-B80E70F6E36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1" t="20199"/>
          <a:stretch>
            <a:fillRect/>
          </a:stretch>
        </p:blipFill>
        <p:spPr>
          <a:xfrm>
            <a:off x="8953500" y="1384300"/>
            <a:ext cx="2400300" cy="547370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D287AB10-575F-9194-BFE9-B06CE7E767C1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ECFB0CE-C3D7-E5FE-C14D-7A4D67437154}"/>
              </a:ext>
            </a:extLst>
          </p:cNvPr>
          <p:cNvSpPr txBox="1"/>
          <p:nvPr/>
        </p:nvSpPr>
        <p:spPr>
          <a:xfrm>
            <a:off x="11625045" y="4109018"/>
            <a:ext cx="615553" cy="900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</a:rPr>
              <a:t>Current</a:t>
            </a:r>
          </a:p>
          <a:p>
            <a:r>
              <a:rPr lang="nl-BE" sz="1400" b="1" dirty="0">
                <a:solidFill>
                  <a:schemeClr val="bg1"/>
                </a:solidFill>
              </a:rPr>
              <a:t> project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A99354-91B5-91F1-44C4-3D17B2DB4467}"/>
              </a:ext>
            </a:extLst>
          </p:cNvPr>
          <p:cNvSpPr/>
          <p:nvPr/>
        </p:nvSpPr>
        <p:spPr>
          <a:xfrm>
            <a:off x="2248105" y="3565018"/>
            <a:ext cx="878115" cy="3299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7066296D-F598-E995-4C84-931A2D8653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7015230" cy="3507615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C706ADCA-4966-BE73-50B9-A885EF7EC60E}"/>
              </a:ext>
            </a:extLst>
          </p:cNvPr>
          <p:cNvSpPr/>
          <p:nvPr/>
        </p:nvSpPr>
        <p:spPr>
          <a:xfrm>
            <a:off x="205861" y="94673"/>
            <a:ext cx="7015229" cy="3507614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06DE0F-1487-D27E-C262-785726589DC9}"/>
              </a:ext>
            </a:extLst>
          </p:cNvPr>
          <p:cNvSpPr txBox="1"/>
          <p:nvPr/>
        </p:nvSpPr>
        <p:spPr>
          <a:xfrm>
            <a:off x="1277451" y="976097"/>
            <a:ext cx="3623108" cy="2217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Quick</a:t>
            </a:r>
          </a:p>
          <a:p>
            <a:pPr>
              <a:lnSpc>
                <a:spcPct val="150000"/>
              </a:lnSpc>
            </a:pPr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Data quantity</a:t>
            </a:r>
          </a:p>
          <a:p>
            <a:pPr>
              <a:lnSpc>
                <a:spcPct val="150000"/>
              </a:lnSpc>
            </a:pPr>
            <a:r>
              <a:rPr lang="en-US" sz="3200" i="1" dirty="0">
                <a:latin typeface="Arial" panose="020B0604020202020204" pitchFamily="34" charset="0"/>
                <a:cs typeface="Arial" panose="020B0604020202020204" pitchFamily="34" charset="0"/>
              </a:rPr>
              <a:t>Pattern recognition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B27892-A262-DE1D-AF19-5CA4E2478C0E}"/>
              </a:ext>
            </a:extLst>
          </p:cNvPr>
          <p:cNvSpPr txBox="1"/>
          <p:nvPr/>
        </p:nvSpPr>
        <p:spPr>
          <a:xfrm>
            <a:off x="457199" y="221178"/>
            <a:ext cx="676389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3200" b="1" dirty="0">
                <a:latin typeface="Arial" panose="020B0604020202020204" pitchFamily="34" charset="0"/>
                <a:cs typeface="Arial" panose="020B0604020202020204" pitchFamily="34" charset="0"/>
              </a:rPr>
              <a:t>Machine Learning</a:t>
            </a:r>
          </a:p>
        </p:txBody>
      </p:sp>
      <p:pic>
        <p:nvPicPr>
          <p:cNvPr id="12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1F0F8A81-1DD1-4742-47AB-432D7E15EC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594511" y="1212039"/>
            <a:ext cx="478830" cy="48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EBB6829D-07DD-1538-ECD4-29322A6CA1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572190" y="1946197"/>
            <a:ext cx="478830" cy="48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1016E3A8-EFBB-9EEE-2133-9B2A1BBAD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565739" y="2674806"/>
            <a:ext cx="478830" cy="48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B2250B6-4809-3A78-EDF5-764586589E36}"/>
              </a:ext>
            </a:extLst>
          </p:cNvPr>
          <p:cNvCxnSpPr/>
          <p:nvPr/>
        </p:nvCxnSpPr>
        <p:spPr>
          <a:xfrm>
            <a:off x="7221090" y="1848480"/>
            <a:ext cx="2748410" cy="585329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DB60D33C-261A-649C-BB2A-A8E9276FCC91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/>
          </a:blip>
          <a:srcRect l="80912" t="26823" r="10521" b="57085"/>
          <a:stretch/>
        </p:blipFill>
        <p:spPr>
          <a:xfrm>
            <a:off x="5029046" y="313980"/>
            <a:ext cx="1837126" cy="194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8507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1B5B5A-7FAF-EF07-5D54-759C51B54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C5F0A512-1B93-3549-CD54-9BFEEB6BBF43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E9B03E6-483C-F796-90AD-15E6F6C496D7}"/>
              </a:ext>
            </a:extLst>
          </p:cNvPr>
          <p:cNvSpPr txBox="1"/>
          <p:nvPr/>
        </p:nvSpPr>
        <p:spPr>
          <a:xfrm>
            <a:off x="11625045" y="4109018"/>
            <a:ext cx="615553" cy="900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</a:rPr>
              <a:t>Current</a:t>
            </a:r>
          </a:p>
          <a:p>
            <a:r>
              <a:rPr lang="nl-BE" sz="1400" b="1" dirty="0">
                <a:solidFill>
                  <a:schemeClr val="bg1"/>
                </a:solidFill>
              </a:rPr>
              <a:t> project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3405A385-4BCB-250D-180A-14CF916372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B4A21042-F1EA-AA64-2E5E-91333B19D2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91196E2-2D23-F066-3219-34878CA57885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CBA2DC5E-AA32-B25E-C264-5FDEEDF257EC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C21369D-E71D-5B9A-3904-AB7588B8EDE2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DD48CB5-6080-9C32-CD5B-C7C5494267B7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704AE656-C9C5-C77F-7175-1725105681D4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074B288D-C18D-EE17-A559-169CFA6A77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08649CA-7242-22E3-0941-DA2F3B456B02}"/>
              </a:ext>
            </a:extLst>
          </p:cNvPr>
          <p:cNvSpPr txBox="1"/>
          <p:nvPr/>
        </p:nvSpPr>
        <p:spPr>
          <a:xfrm>
            <a:off x="10523394" y="4727647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54277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B68380-7448-2057-8384-8F698B1451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AE5BE9B3-7186-DD03-0DFE-1CAD6675DFD2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D9747A5-096E-E7CD-FF9D-5C9055D37CF3}"/>
              </a:ext>
            </a:extLst>
          </p:cNvPr>
          <p:cNvSpPr txBox="1"/>
          <p:nvPr/>
        </p:nvSpPr>
        <p:spPr>
          <a:xfrm>
            <a:off x="11625045" y="4109018"/>
            <a:ext cx="615553" cy="900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</a:rPr>
              <a:t>Current</a:t>
            </a:r>
          </a:p>
          <a:p>
            <a:r>
              <a:rPr lang="nl-BE" sz="1400" b="1" dirty="0">
                <a:solidFill>
                  <a:schemeClr val="bg1"/>
                </a:solidFill>
              </a:rPr>
              <a:t> project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496CA106-2239-92C4-FFCF-4F90B5A6A7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41FDC097-7B18-60E0-1A60-BA44CAFFD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9F470CB-8245-C5F2-47FF-C110AAB7768E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05EA4525-2429-A00A-1B77-EBC846334B35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AC08279-E225-D1D6-0D0F-9C3328C213FE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62B3BA5-6639-169F-956F-C600C8FD5036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E472D420-B339-6AFF-BF7F-628B640916CE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B3DE1246-F364-DDAE-20A1-2C2EA2D04E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A7331F6-AF2C-FE68-7B56-78B4803FA484}"/>
              </a:ext>
            </a:extLst>
          </p:cNvPr>
          <p:cNvSpPr txBox="1"/>
          <p:nvPr/>
        </p:nvSpPr>
        <p:spPr>
          <a:xfrm>
            <a:off x="10523394" y="4727647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A line of different colored lines&#10;&#10;AI-generated content may be incorrect.">
            <a:extLst>
              <a:ext uri="{FF2B5EF4-FFF2-40B4-BE49-F238E27FC236}">
                <a16:creationId xmlns:a16="http://schemas.microsoft.com/office/drawing/2014/main" id="{B0FD087C-1736-66CA-A298-1B042A064FBF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75000"/>
          </a:blip>
          <a:stretch>
            <a:fillRect/>
          </a:stretch>
        </p:blipFill>
        <p:spPr>
          <a:xfrm>
            <a:off x="3523364" y="337810"/>
            <a:ext cx="8243725" cy="32974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E54D00-F9E3-6F6C-F435-E75DAA9C5CD4}"/>
              </a:ext>
            </a:extLst>
          </p:cNvPr>
          <p:cNvSpPr txBox="1"/>
          <p:nvPr/>
        </p:nvSpPr>
        <p:spPr>
          <a:xfrm>
            <a:off x="9795075" y="2121065"/>
            <a:ext cx="1992853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Distance to vent (km)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87B4EC-FCD4-C4C3-EFF9-84A77AFBE6CD}"/>
              </a:ext>
            </a:extLst>
          </p:cNvPr>
          <p:cNvSpPr txBox="1"/>
          <p:nvPr/>
        </p:nvSpPr>
        <p:spPr>
          <a:xfrm>
            <a:off x="10635048" y="2595784"/>
            <a:ext cx="1132041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Azimuth (°)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3A098A-B0CF-B38D-088B-AD01E15B4A10}"/>
              </a:ext>
            </a:extLst>
          </p:cNvPr>
          <p:cNvSpPr txBox="1"/>
          <p:nvPr/>
        </p:nvSpPr>
        <p:spPr>
          <a:xfrm>
            <a:off x="10995723" y="1688118"/>
            <a:ext cx="792205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VT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17B9C4-D707-4D50-ADC3-A8D11EEE6903}"/>
              </a:ext>
            </a:extLst>
          </p:cNvPr>
          <p:cNvSpPr txBox="1"/>
          <p:nvPr/>
        </p:nvSpPr>
        <p:spPr>
          <a:xfrm>
            <a:off x="11006945" y="1244811"/>
            <a:ext cx="780983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LF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2FF123-88F9-3E01-38C6-7CB806413835}"/>
              </a:ext>
            </a:extLst>
          </p:cNvPr>
          <p:cNvSpPr txBox="1"/>
          <p:nvPr/>
        </p:nvSpPr>
        <p:spPr>
          <a:xfrm>
            <a:off x="10481673" y="3066062"/>
            <a:ext cx="1285416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EQ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1AC20F-6C6D-BF4D-8796-0923231522D8}"/>
              </a:ext>
            </a:extLst>
          </p:cNvPr>
          <p:cNvSpPr txBox="1"/>
          <p:nvPr/>
        </p:nvSpPr>
        <p:spPr>
          <a:xfrm>
            <a:off x="10647872" y="797998"/>
            <a:ext cx="1119217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Depth (km)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8449D0-167C-64D5-6EC5-AE348F831E37}"/>
              </a:ext>
            </a:extLst>
          </p:cNvPr>
          <p:cNvSpPr txBox="1"/>
          <p:nvPr/>
        </p:nvSpPr>
        <p:spPr>
          <a:xfrm>
            <a:off x="10710389" y="270283"/>
            <a:ext cx="1077539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27955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968D0-B2F9-8A8F-274C-A4894AD70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C6C31419-3B66-CDD0-2536-FA0A642B10A2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55367971-DED6-6F7F-BC73-BE952D39F8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E4DA3F0-D72A-8E9B-0B07-4C15E93F45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8B21432-4C01-5C60-57AC-0F5A71EF6918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1770C986-7C33-25A1-8CFE-3754C8C9B264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2F29B99-2A94-F4E7-8ED8-C3AFA33D5DDC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C77FFE6-2440-106A-128F-229D02DC2851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E89A069-B475-495A-7F24-3C5BBC1593BF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4D8582AF-5B5C-3EBF-5600-0A5C9BB5AA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D45C973-9AEF-8568-47BE-8ADF530CAB4C}"/>
              </a:ext>
            </a:extLst>
          </p:cNvPr>
          <p:cNvSpPr txBox="1"/>
          <p:nvPr/>
        </p:nvSpPr>
        <p:spPr>
          <a:xfrm>
            <a:off x="10523394" y="4727647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77E2A7-B8B5-EDA3-B5F1-222672562CFC}"/>
              </a:ext>
            </a:extLst>
          </p:cNvPr>
          <p:cNvSpPr txBox="1"/>
          <p:nvPr/>
        </p:nvSpPr>
        <p:spPr>
          <a:xfrm>
            <a:off x="9437959" y="5745295"/>
            <a:ext cx="22973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/>
              <a:t>We want an optimal</a:t>
            </a:r>
          </a:p>
          <a:p>
            <a:r>
              <a:rPr lang="nl-BE" b="1" dirty="0"/>
              <a:t>&amp; accurate forecast.</a:t>
            </a:r>
            <a:endParaRPr lang="en-US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AA36091-2C22-CAAE-8857-48702FF9846F}"/>
              </a:ext>
            </a:extLst>
          </p:cNvPr>
          <p:cNvSpPr/>
          <p:nvPr/>
        </p:nvSpPr>
        <p:spPr>
          <a:xfrm>
            <a:off x="1" y="11109"/>
            <a:ext cx="5210977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6661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82D42-269A-D20D-1788-B8794AFBA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E198BB8A-9540-0939-4D2E-7A2DEE1D60F1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6BA9593-DFDD-39E5-E167-884B9F224773}"/>
              </a:ext>
            </a:extLst>
          </p:cNvPr>
          <p:cNvSpPr txBox="1"/>
          <p:nvPr/>
        </p:nvSpPr>
        <p:spPr>
          <a:xfrm>
            <a:off x="11625045" y="4109018"/>
            <a:ext cx="615553" cy="900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</a:rPr>
              <a:t>Current</a:t>
            </a:r>
          </a:p>
          <a:p>
            <a:r>
              <a:rPr lang="nl-BE" sz="1400" b="1" dirty="0">
                <a:solidFill>
                  <a:schemeClr val="bg1"/>
                </a:solidFill>
              </a:rPr>
              <a:t> project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484C64F3-4C68-3363-A18F-18A753EA3E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2820499-9EA5-9520-06E5-FFE97BDF34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7F0F586-B4D7-F402-D93B-B1968ED3F13D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0216B17C-4757-48D3-400A-9783D14E0E9B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2A44056-9AD5-FA83-BB3E-71EADF9919E4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C968DAA-457F-10DB-EFC0-8B8D507ADF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0DD5F21-F1C4-01DC-BF75-FEFEC76585AC}"/>
              </a:ext>
            </a:extLst>
          </p:cNvPr>
          <p:cNvSpPr txBox="1"/>
          <p:nvPr/>
        </p:nvSpPr>
        <p:spPr>
          <a:xfrm>
            <a:off x="10523394" y="4727647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57FB237-4977-56AC-6E44-EDA298122A1E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986619A-0A94-C0C9-837D-D001D4BBD9F5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64EC21-C3BE-8601-C837-7728C2AC9B55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1180BB-837C-A302-CE09-7C6BE5448315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3B50189-4CF5-AE7C-2253-9E1EDA67C89C}"/>
              </a:ext>
            </a:extLst>
          </p:cNvPr>
          <p:cNvCxnSpPr>
            <a:cxnSpLocks/>
          </p:cNvCxnSpPr>
          <p:nvPr/>
        </p:nvCxnSpPr>
        <p:spPr>
          <a:xfrm>
            <a:off x="5046355" y="4814923"/>
            <a:ext cx="3220317" cy="0"/>
          </a:xfrm>
          <a:prstGeom prst="straightConnector1">
            <a:avLst/>
          </a:prstGeom>
          <a:ln>
            <a:solidFill>
              <a:srgbClr val="8A6952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B0EF01F-E97F-8D25-653D-ABF3218E5A08}"/>
              </a:ext>
            </a:extLst>
          </p:cNvPr>
          <p:cNvCxnSpPr>
            <a:cxnSpLocks/>
          </p:cNvCxnSpPr>
          <p:nvPr/>
        </p:nvCxnSpPr>
        <p:spPr>
          <a:xfrm>
            <a:off x="6730679" y="4693312"/>
            <a:ext cx="1535362" cy="0"/>
          </a:xfrm>
          <a:prstGeom prst="straightConnector1">
            <a:avLst/>
          </a:prstGeom>
          <a:ln>
            <a:solidFill>
              <a:srgbClr val="8A6952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9F491416-811E-8ADF-A263-79F896333EC2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57058DA-AC46-35FF-D526-5B01B6B82C1B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AA4AA37-6B13-BB19-5CB1-9DE5B0836719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9815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3971A9-A575-36FD-8896-0542BC8EB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BC4741D7-D7D2-7217-ABA5-F40A028A8149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20F677B-AF73-321D-4731-85926B360300}"/>
              </a:ext>
            </a:extLst>
          </p:cNvPr>
          <p:cNvSpPr txBox="1"/>
          <p:nvPr/>
        </p:nvSpPr>
        <p:spPr>
          <a:xfrm>
            <a:off x="11625045" y="4109018"/>
            <a:ext cx="615553" cy="900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</a:rPr>
              <a:t>Current</a:t>
            </a:r>
          </a:p>
          <a:p>
            <a:r>
              <a:rPr lang="nl-BE" sz="1400" b="1" dirty="0">
                <a:solidFill>
                  <a:schemeClr val="bg1"/>
                </a:solidFill>
              </a:rPr>
              <a:t> project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42F25EE0-2627-1634-7E87-7E1E09284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FDE1A98-AC38-148C-AF21-7ABA235EF6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58D6B3D-DA60-5CE4-4D36-42BDD02879CF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A54748FB-6AD8-7AF3-75BF-E233DA7FB8CE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42BD6D6-2541-C188-AA53-D380B5F512B6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B13D0094-3FD2-116E-D6E2-B1D936B9DA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EFF2286-104C-A4EF-2AD2-001F1B705606}"/>
              </a:ext>
            </a:extLst>
          </p:cNvPr>
          <p:cNvSpPr txBox="1"/>
          <p:nvPr/>
        </p:nvSpPr>
        <p:spPr>
          <a:xfrm>
            <a:off x="10523394" y="4727647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BD2E31A-3D54-276C-0768-CD37DB427134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099157F9-64A8-2325-E3D2-E8EE45EDEA36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5F691E-F343-2664-DB1B-898355E1F9A5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530B36-9BA9-8841-EDB7-10DBBAD400A3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553E352-8B86-2F52-C97A-BD82BCDF13B5}"/>
              </a:ext>
            </a:extLst>
          </p:cNvPr>
          <p:cNvCxnSpPr>
            <a:cxnSpLocks/>
          </p:cNvCxnSpPr>
          <p:nvPr/>
        </p:nvCxnSpPr>
        <p:spPr>
          <a:xfrm>
            <a:off x="5046355" y="4814923"/>
            <a:ext cx="3220317" cy="0"/>
          </a:xfrm>
          <a:prstGeom prst="straightConnector1">
            <a:avLst/>
          </a:prstGeom>
          <a:ln>
            <a:solidFill>
              <a:srgbClr val="8A6952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0D62690-6BB2-957B-D941-8F3D7B1F2AF6}"/>
              </a:ext>
            </a:extLst>
          </p:cNvPr>
          <p:cNvCxnSpPr>
            <a:cxnSpLocks/>
          </p:cNvCxnSpPr>
          <p:nvPr/>
        </p:nvCxnSpPr>
        <p:spPr>
          <a:xfrm>
            <a:off x="6730679" y="4693312"/>
            <a:ext cx="1535362" cy="0"/>
          </a:xfrm>
          <a:prstGeom prst="straightConnector1">
            <a:avLst/>
          </a:prstGeom>
          <a:ln>
            <a:solidFill>
              <a:srgbClr val="8A6952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868923F1-F9AF-DA62-2B9C-C313AEE5DDD5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7845C3A-FC95-85F4-CD21-9B9AA0326096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B26299-2154-087B-683F-E5BEFA6D052C}"/>
              </a:ext>
            </a:extLst>
          </p:cNvPr>
          <p:cNvSpPr txBox="1"/>
          <p:nvPr/>
        </p:nvSpPr>
        <p:spPr>
          <a:xfrm>
            <a:off x="5061204" y="4429672"/>
            <a:ext cx="1595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Data window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1F4B00-63EA-D51E-2D7E-CDCDBC0605B8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3475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CC625-3E6E-E572-5FAE-5AC215BA4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FECB6239-F08C-03B6-7457-CB02139BC2EB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CC6508E3-8C34-0C5B-A2A6-FCCE87B1CC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DE636A7-A215-1E3B-2F42-4D99D3839C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C98E799-BCED-1F46-D85F-A3BA293BE817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5A3C4924-D4C2-9B62-0C76-174FA3CBA08A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3930888-0AED-FDA8-0E6C-C07285E01F3D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6E1FAAA4-E1B3-744C-3D03-B87D2ED4DA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BC6A611-3E08-E051-125C-144A0A0A893B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25C9ABB0-E9BF-B73D-1D21-41B1937BADEB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F41078D-A4B3-E4C1-DE02-FAF0EB06BF4E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12B0DC-7AC5-3350-73D3-D3D97F00E10A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C5ADC19-6BC1-87BD-04C3-AEC57B699C9C}"/>
              </a:ext>
            </a:extLst>
          </p:cNvPr>
          <p:cNvCxnSpPr>
            <a:cxnSpLocks/>
          </p:cNvCxnSpPr>
          <p:nvPr/>
        </p:nvCxnSpPr>
        <p:spPr>
          <a:xfrm>
            <a:off x="5046355" y="4814923"/>
            <a:ext cx="3220317" cy="0"/>
          </a:xfrm>
          <a:prstGeom prst="straightConnector1">
            <a:avLst/>
          </a:prstGeom>
          <a:ln>
            <a:solidFill>
              <a:srgbClr val="8A6952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70D2F2A-411B-567E-8B99-0BBAC9FC8E3D}"/>
              </a:ext>
            </a:extLst>
          </p:cNvPr>
          <p:cNvCxnSpPr>
            <a:cxnSpLocks/>
          </p:cNvCxnSpPr>
          <p:nvPr/>
        </p:nvCxnSpPr>
        <p:spPr>
          <a:xfrm>
            <a:off x="6730679" y="4693312"/>
            <a:ext cx="1535362" cy="0"/>
          </a:xfrm>
          <a:prstGeom prst="straightConnector1">
            <a:avLst/>
          </a:prstGeom>
          <a:ln>
            <a:solidFill>
              <a:srgbClr val="8A6952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B99A417A-C374-FAFF-8748-34181013EFBA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8931098-FC87-C65F-8B26-3B5F509680FD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C2F624-E18F-83BE-6047-DBA53A6DA444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F00009-3C29-4238-1EF3-03BB5DB9C894}"/>
              </a:ext>
            </a:extLst>
          </p:cNvPr>
          <p:cNvSpPr/>
          <p:nvPr/>
        </p:nvSpPr>
        <p:spPr>
          <a:xfrm>
            <a:off x="205861" y="4453942"/>
            <a:ext cx="8124086" cy="2185020"/>
          </a:xfrm>
          <a:prstGeom prst="rect">
            <a:avLst/>
          </a:prstGeom>
          <a:solidFill>
            <a:srgbClr val="FFFFFF">
              <a:alpha val="67843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CE3AAB-922D-B2F7-BB6A-F573A8BFD749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6B159FC-2A1D-E0AF-10EA-9761AA8ED6F6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2ADD8D3-8D55-FD26-B555-A95A1CDB58C9}"/>
              </a:ext>
            </a:extLst>
          </p:cNvPr>
          <p:cNvCxnSpPr>
            <a:cxnSpLocks/>
          </p:cNvCxnSpPr>
          <p:nvPr/>
        </p:nvCxnSpPr>
        <p:spPr>
          <a:xfrm>
            <a:off x="8674800" y="4814923"/>
            <a:ext cx="2679000" cy="0"/>
          </a:xfrm>
          <a:prstGeom prst="straightConnector1">
            <a:avLst/>
          </a:prstGeom>
          <a:ln>
            <a:solidFill>
              <a:srgbClr val="ECDBCD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DCF176B-D429-3563-0DF4-280BB8A69CE6}"/>
              </a:ext>
            </a:extLst>
          </p:cNvPr>
          <p:cNvCxnSpPr>
            <a:cxnSpLocks/>
          </p:cNvCxnSpPr>
          <p:nvPr/>
        </p:nvCxnSpPr>
        <p:spPr>
          <a:xfrm>
            <a:off x="8674800" y="4693312"/>
            <a:ext cx="1009021" cy="0"/>
          </a:xfrm>
          <a:prstGeom prst="straightConnector1">
            <a:avLst/>
          </a:prstGeom>
          <a:ln>
            <a:solidFill>
              <a:srgbClr val="ECDBCD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itle 1">
            <a:extLst>
              <a:ext uri="{FF2B5EF4-FFF2-40B4-BE49-F238E27FC236}">
                <a16:creationId xmlns:a16="http://schemas.microsoft.com/office/drawing/2014/main" id="{80D9831F-565A-7220-8255-F4FA5F1527D8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D19BAFF-D7B0-D3BC-2645-BD622586DEF8}"/>
              </a:ext>
            </a:extLst>
          </p:cNvPr>
          <p:cNvSpPr/>
          <p:nvPr/>
        </p:nvSpPr>
        <p:spPr>
          <a:xfrm>
            <a:off x="5046355" y="93619"/>
            <a:ext cx="6708643" cy="912033"/>
          </a:xfrm>
          <a:prstGeom prst="rect">
            <a:avLst/>
          </a:prstGeom>
          <a:solidFill>
            <a:srgbClr val="FFFFFF">
              <a:alpha val="67843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77C2F4-BE02-7A4C-53DB-D1382B9E49C4}"/>
              </a:ext>
            </a:extLst>
          </p:cNvPr>
          <p:cNvSpPr txBox="1"/>
          <p:nvPr/>
        </p:nvSpPr>
        <p:spPr>
          <a:xfrm>
            <a:off x="5061204" y="4429672"/>
            <a:ext cx="1595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window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F735FD8-797A-70F3-65EA-62B9DE550198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22661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2C9AF-BA57-CE56-DBD0-7EDBF6DB20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BF5251AA-A5DD-99E0-1EFD-FC70EABD2B68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D0E60EA2-A0A4-5E89-F98B-7A2ACA0F0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83C409F-0980-09CF-59CC-3C78093530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F1FD606-4785-29B3-02F0-70568B15BAA1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BF9A67B1-1109-4535-A051-E897F9725D49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94A767B-BAA1-DC45-E071-E915BF581952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F5351EFF-335C-0EAA-C965-0F576BBFF1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5854BA1-9CA0-EBB5-9D6A-F935FB3599E6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0D3A5FA-E4EB-FB2E-2DC8-85D52C84E348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03EA7B3-0989-FDEE-245B-67F78A824E0D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65D933-7F9F-CE46-9E55-60677AB006B7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E112CDB-6B1E-E482-5892-47BADA66D60B}"/>
              </a:ext>
            </a:extLst>
          </p:cNvPr>
          <p:cNvCxnSpPr>
            <a:cxnSpLocks/>
          </p:cNvCxnSpPr>
          <p:nvPr/>
        </p:nvCxnSpPr>
        <p:spPr>
          <a:xfrm>
            <a:off x="5046355" y="4814923"/>
            <a:ext cx="3220317" cy="0"/>
          </a:xfrm>
          <a:prstGeom prst="straightConnector1">
            <a:avLst/>
          </a:prstGeom>
          <a:ln>
            <a:solidFill>
              <a:srgbClr val="8A6952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EBED3C2-3C3E-4BD0-F50D-DB1AE44733A0}"/>
              </a:ext>
            </a:extLst>
          </p:cNvPr>
          <p:cNvCxnSpPr>
            <a:cxnSpLocks/>
          </p:cNvCxnSpPr>
          <p:nvPr/>
        </p:nvCxnSpPr>
        <p:spPr>
          <a:xfrm>
            <a:off x="6730679" y="4693312"/>
            <a:ext cx="1535362" cy="0"/>
          </a:xfrm>
          <a:prstGeom prst="straightConnector1">
            <a:avLst/>
          </a:prstGeom>
          <a:ln>
            <a:solidFill>
              <a:srgbClr val="8A6952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3CB7E11B-4462-5D8A-67CC-D81D2EF90965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5D0CDC3-0D8D-CA55-7C6A-86847312C5FF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E9755D-B225-EE94-3E5C-E5DB113046D2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3A74FC2-3C30-0BBD-AC43-7011F3FDB276}"/>
              </a:ext>
            </a:extLst>
          </p:cNvPr>
          <p:cNvSpPr/>
          <p:nvPr/>
        </p:nvSpPr>
        <p:spPr>
          <a:xfrm>
            <a:off x="205861" y="4453942"/>
            <a:ext cx="8124086" cy="2185020"/>
          </a:xfrm>
          <a:prstGeom prst="rect">
            <a:avLst/>
          </a:prstGeom>
          <a:solidFill>
            <a:srgbClr val="FFFFFF">
              <a:alpha val="67843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FA1DE4D-9BC6-456F-0E55-235C6A600296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60349CF-37D6-3914-92EC-714AA778DCF0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D26126B-C518-D062-0B61-96530E46D7EE}"/>
              </a:ext>
            </a:extLst>
          </p:cNvPr>
          <p:cNvCxnSpPr>
            <a:cxnSpLocks/>
          </p:cNvCxnSpPr>
          <p:nvPr/>
        </p:nvCxnSpPr>
        <p:spPr>
          <a:xfrm>
            <a:off x="8674800" y="4814923"/>
            <a:ext cx="2679000" cy="0"/>
          </a:xfrm>
          <a:prstGeom prst="straightConnector1">
            <a:avLst/>
          </a:prstGeom>
          <a:ln>
            <a:solidFill>
              <a:srgbClr val="ECDBCD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4DB6C6B9-C9BE-9381-AB39-029376E57DBF}"/>
              </a:ext>
            </a:extLst>
          </p:cNvPr>
          <p:cNvCxnSpPr>
            <a:cxnSpLocks/>
          </p:cNvCxnSpPr>
          <p:nvPr/>
        </p:nvCxnSpPr>
        <p:spPr>
          <a:xfrm>
            <a:off x="8674800" y="4693312"/>
            <a:ext cx="1009021" cy="0"/>
          </a:xfrm>
          <a:prstGeom prst="straightConnector1">
            <a:avLst/>
          </a:prstGeom>
          <a:ln>
            <a:solidFill>
              <a:srgbClr val="ECDBCD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itle 1">
            <a:extLst>
              <a:ext uri="{FF2B5EF4-FFF2-40B4-BE49-F238E27FC236}">
                <a16:creationId xmlns:a16="http://schemas.microsoft.com/office/drawing/2014/main" id="{B127BCA2-5BDB-D2B9-D3DC-52A40530EAC9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93340C3-1762-BFBD-D0BE-05B865B79555}"/>
              </a:ext>
            </a:extLst>
          </p:cNvPr>
          <p:cNvSpPr/>
          <p:nvPr/>
        </p:nvSpPr>
        <p:spPr>
          <a:xfrm>
            <a:off x="5046355" y="93619"/>
            <a:ext cx="6708643" cy="912033"/>
          </a:xfrm>
          <a:prstGeom prst="rect">
            <a:avLst/>
          </a:prstGeom>
          <a:solidFill>
            <a:srgbClr val="FFFFFF">
              <a:alpha val="67843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554F3B-F425-6EA0-459F-6026D1BAFBDD}"/>
              </a:ext>
            </a:extLst>
          </p:cNvPr>
          <p:cNvSpPr txBox="1"/>
          <p:nvPr/>
        </p:nvSpPr>
        <p:spPr>
          <a:xfrm>
            <a:off x="5061204" y="4429672"/>
            <a:ext cx="1595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window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722109E-B492-DCC9-23B9-9560B8563C89}"/>
              </a:ext>
            </a:extLst>
          </p:cNvPr>
          <p:cNvSpPr txBox="1"/>
          <p:nvPr/>
        </p:nvSpPr>
        <p:spPr>
          <a:xfrm>
            <a:off x="8796789" y="5749005"/>
            <a:ext cx="2403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Forecasting window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96F9C57-6ED2-A36F-0C57-EEE7EF445D55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7232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6B471-2458-4F50-F76B-ECF608A14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BF86A0D9-2CAD-7037-22F7-EB5AA8067686}"/>
              </a:ext>
            </a:extLst>
          </p:cNvPr>
          <p:cNvSpPr txBox="1"/>
          <p:nvPr/>
        </p:nvSpPr>
        <p:spPr>
          <a:xfrm>
            <a:off x="11625045" y="4109018"/>
            <a:ext cx="615553" cy="900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</a:rPr>
              <a:t>Current</a:t>
            </a:r>
          </a:p>
          <a:p>
            <a:r>
              <a:rPr lang="nl-BE" sz="1400" b="1" dirty="0">
                <a:solidFill>
                  <a:schemeClr val="bg1"/>
                </a:solidFill>
              </a:rPr>
              <a:t> project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87C8A15A-F81F-E3AD-8A9A-012E2E6927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DC9DA37-D6E1-ACC4-B60E-B1B8E702C3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E3D8D9D-E74E-C081-CF00-4587CEE3BF52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9D00B1D5-5749-A5AC-D3D3-19DA50834726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5E0B9C8-3A6D-7630-82B2-44978B86AFC1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E257651-7479-CE2E-022A-EE40290F06AA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4AA6737-B9A2-F814-748B-F16A9CDDCE68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5FD14500-7DA4-7B55-58BB-DC725DB5EF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7C1A672-9EFC-D8C4-021A-1D9937C1F8D5}"/>
              </a:ext>
            </a:extLst>
          </p:cNvPr>
          <p:cNvSpPr txBox="1"/>
          <p:nvPr/>
        </p:nvSpPr>
        <p:spPr>
          <a:xfrm>
            <a:off x="10523394" y="4727647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EEEA0C1-17E4-D42D-B1D6-A55DE8101C3C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49D3A3-AEAA-FA95-9D68-A69A5618FE9C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37576E-1964-E4F8-2D2E-3877B8AAC5A3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3BD672D-6EE3-A542-2726-E152C2608F40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3334274-DA0B-B782-5B1D-098BB2B97149}"/>
              </a:ext>
            </a:extLst>
          </p:cNvPr>
          <p:cNvSpPr/>
          <p:nvPr/>
        </p:nvSpPr>
        <p:spPr>
          <a:xfrm>
            <a:off x="5046355" y="93619"/>
            <a:ext cx="6708643" cy="1768903"/>
          </a:xfrm>
          <a:prstGeom prst="rect">
            <a:avLst/>
          </a:prstGeom>
          <a:solidFill>
            <a:srgbClr val="FFFFFF">
              <a:alpha val="67843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3EDD07-A936-8C25-5271-37EC29D361D6}"/>
              </a:ext>
            </a:extLst>
          </p:cNvPr>
          <p:cNvSpPr txBox="1"/>
          <p:nvPr/>
        </p:nvSpPr>
        <p:spPr>
          <a:xfrm>
            <a:off x="5080141" y="188082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What are we gonna use to make this forecast 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1BFA1B3-1432-BCBE-B109-420A6B47B6EC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56057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F82D2-B157-D9F9-FF17-F21B347B10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0AFFA6C8-3717-AE94-CF29-58B53B852D04}"/>
              </a:ext>
            </a:extLst>
          </p:cNvPr>
          <p:cNvSpPr txBox="1"/>
          <p:nvPr/>
        </p:nvSpPr>
        <p:spPr>
          <a:xfrm>
            <a:off x="11625045" y="4109018"/>
            <a:ext cx="615553" cy="900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</a:rPr>
              <a:t>Current</a:t>
            </a:r>
          </a:p>
          <a:p>
            <a:r>
              <a:rPr lang="nl-BE" sz="1400" b="1" dirty="0">
                <a:solidFill>
                  <a:schemeClr val="bg1"/>
                </a:solidFill>
              </a:rPr>
              <a:t> project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611FFE27-67D6-893E-3BA6-3A70E1255E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9B8163B-A314-9BC5-18C6-526A5106D6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682C44F-1A3C-A043-CBA0-B60B7A9D3E30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EF06F9C9-D877-7970-65D4-CEF447F6FC57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74DC0E4-E54F-841A-5312-AE11B4E88D1D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84AC53B-BFD3-077A-B05E-EE10E29EDD5A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8F1C347-3C1C-98D6-1DC0-FBFBE0459F7C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008433D8-9B65-8822-53E3-971F17E8B9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F9F8B43-73A4-3D32-9CF6-30F393BB9D55}"/>
              </a:ext>
            </a:extLst>
          </p:cNvPr>
          <p:cNvSpPr txBox="1"/>
          <p:nvPr/>
        </p:nvSpPr>
        <p:spPr>
          <a:xfrm>
            <a:off x="10523394" y="4727647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B5C0D2C-CB69-7251-1492-63396D950A5B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CF29B9-D52E-E4AA-9AFC-9D121DFE3410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45E083-D57C-B327-EE34-0405223B38DF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2CD6FB7-3E2A-52AB-89C6-1026749FE4BA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DEC8728-332D-6F48-E222-D5050724A866}"/>
              </a:ext>
            </a:extLst>
          </p:cNvPr>
          <p:cNvSpPr/>
          <p:nvPr/>
        </p:nvSpPr>
        <p:spPr>
          <a:xfrm>
            <a:off x="5046355" y="93619"/>
            <a:ext cx="6708643" cy="1768903"/>
          </a:xfrm>
          <a:prstGeom prst="rect">
            <a:avLst/>
          </a:prstGeom>
          <a:solidFill>
            <a:srgbClr val="FFFFFF">
              <a:alpha val="67843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F0259C-3125-473D-BCE1-C45648706ED0}"/>
              </a:ext>
            </a:extLst>
          </p:cNvPr>
          <p:cNvSpPr txBox="1"/>
          <p:nvPr/>
        </p:nvSpPr>
        <p:spPr>
          <a:xfrm>
            <a:off x="5080141" y="188082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What are we gonna use to make this forecast ?</a:t>
            </a:r>
          </a:p>
        </p:txBody>
      </p:sp>
      <p:pic>
        <p:nvPicPr>
          <p:cNvPr id="1026" name="Picture 2" descr="Decision, tree icon - Download on Iconfinder on Iconfinder">
            <a:extLst>
              <a:ext uri="{FF2B5EF4-FFF2-40B4-BE49-F238E27FC236}">
                <a16:creationId xmlns:a16="http://schemas.microsoft.com/office/drawing/2014/main" id="{01E653BC-C641-0F72-DDA9-DA1D2541B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933" y="3602400"/>
            <a:ext cx="1252022" cy="125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49 Draw Phonecall Royalty-Free Images, Stock Photos &amp; Pictures ...">
            <a:extLst>
              <a:ext uri="{FF2B5EF4-FFF2-40B4-BE49-F238E27FC236}">
                <a16:creationId xmlns:a16="http://schemas.microsoft.com/office/drawing/2014/main" id="{1370E3AD-1397-2952-BD42-AD8A4ADA8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355" y="2304689"/>
            <a:ext cx="1243179" cy="124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4CF8406-A352-694F-6924-0D70D1B4FF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82275" y="2498661"/>
            <a:ext cx="915039" cy="8552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E91B2F6-2A23-D269-5BB4-6E7CF374136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06582" y="2484511"/>
            <a:ext cx="983965" cy="923599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BF5AB332-082F-D13B-0E9B-251DA65A8D25}"/>
              </a:ext>
            </a:extLst>
          </p:cNvPr>
          <p:cNvSpPr/>
          <p:nvPr/>
        </p:nvSpPr>
        <p:spPr>
          <a:xfrm>
            <a:off x="6676076" y="3036525"/>
            <a:ext cx="341523" cy="304357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6674FB8-8C60-2B43-52FA-6386153CAD58}"/>
              </a:ext>
            </a:extLst>
          </p:cNvPr>
          <p:cNvSpPr/>
          <p:nvPr/>
        </p:nvSpPr>
        <p:spPr>
          <a:xfrm>
            <a:off x="7649024" y="3033250"/>
            <a:ext cx="341523" cy="304357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BF66983F-D97B-27C5-702B-7795F57B76A0}"/>
              </a:ext>
            </a:extLst>
          </p:cNvPr>
          <p:cNvSpPr/>
          <p:nvPr/>
        </p:nvSpPr>
        <p:spPr>
          <a:xfrm>
            <a:off x="8140076" y="2517402"/>
            <a:ext cx="794604" cy="781286"/>
          </a:xfrm>
          <a:prstGeom prst="ellipse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...</a:t>
            </a:r>
            <a:endParaRPr lang="en-US" dirty="0"/>
          </a:p>
        </p:txBody>
      </p:sp>
      <p:sp>
        <p:nvSpPr>
          <p:cNvPr id="12" name="Left Brace 11">
            <a:extLst>
              <a:ext uri="{FF2B5EF4-FFF2-40B4-BE49-F238E27FC236}">
                <a16:creationId xmlns:a16="http://schemas.microsoft.com/office/drawing/2014/main" id="{A4A5D641-49E6-6CBF-EAB9-F2319C53A203}"/>
              </a:ext>
            </a:extLst>
          </p:cNvPr>
          <p:cNvSpPr/>
          <p:nvPr/>
        </p:nvSpPr>
        <p:spPr>
          <a:xfrm>
            <a:off x="4229526" y="2908045"/>
            <a:ext cx="525368" cy="1366500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812F180-84FD-6AF9-977D-43E717BAB91D}"/>
              </a:ext>
            </a:extLst>
          </p:cNvPr>
          <p:cNvSpPr/>
          <p:nvPr/>
        </p:nvSpPr>
        <p:spPr>
          <a:xfrm>
            <a:off x="8704966" y="3019629"/>
            <a:ext cx="341523" cy="304357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72DD4116-0A8E-E27B-6D61-3108FA41E7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76076" y="2905035"/>
            <a:ext cx="368700" cy="493262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285D1A01-9D20-72C1-BFD9-BDEA3EF84F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638007" y="2900495"/>
            <a:ext cx="368700" cy="493262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515B9D29-EF68-9174-9EA6-EC80EBD826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88449" y="2900495"/>
            <a:ext cx="368700" cy="493262"/>
          </a:xfrm>
          <a:prstGeom prst="rect">
            <a:avLst/>
          </a:prstGeom>
        </p:spPr>
      </p:pic>
      <p:sp>
        <p:nvSpPr>
          <p:cNvPr id="27" name="Thought Bubble: Cloud 26">
            <a:extLst>
              <a:ext uri="{FF2B5EF4-FFF2-40B4-BE49-F238E27FC236}">
                <a16:creationId xmlns:a16="http://schemas.microsoft.com/office/drawing/2014/main" id="{D305DB3F-F0BD-A238-75CC-D4382F0F1165}"/>
              </a:ext>
            </a:extLst>
          </p:cNvPr>
          <p:cNvSpPr/>
          <p:nvPr/>
        </p:nvSpPr>
        <p:spPr>
          <a:xfrm>
            <a:off x="2606899" y="3205137"/>
            <a:ext cx="1314154" cy="933138"/>
          </a:xfrm>
          <a:prstGeom prst="cloudCallout">
            <a:avLst>
              <a:gd name="adj1" fmla="val -215634"/>
              <a:gd name="adj2" fmla="val 40068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D8D252E-E5D9-8ACB-A360-CE9B6A9C31B7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27030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E9910-FA19-3FA2-8915-89F2FC3C8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BDBA613D-AF52-41F1-1F0D-6B042BBE0EB4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1995E49-7278-2DBD-29B6-AC2B2FF44C55}"/>
              </a:ext>
            </a:extLst>
          </p:cNvPr>
          <p:cNvSpPr txBox="1"/>
          <p:nvPr/>
        </p:nvSpPr>
        <p:spPr>
          <a:xfrm>
            <a:off x="11625045" y="4109018"/>
            <a:ext cx="615553" cy="900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</a:rPr>
              <a:t>Current</a:t>
            </a:r>
          </a:p>
          <a:p>
            <a:r>
              <a:rPr lang="nl-BE" sz="1400" b="1" dirty="0">
                <a:solidFill>
                  <a:schemeClr val="bg1"/>
                </a:solidFill>
              </a:rPr>
              <a:t> project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811B64A6-7946-F168-EFF3-6E204A90E1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B7928D69-FE63-E18F-9DBB-F699E31E2D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8CF3C8B-7116-F27F-E03C-E43BD487A7CD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1FFE4A8B-8F62-B210-F780-63DD1787D369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FA9BC36-B68E-697C-3808-E7A3DF7DEB73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E9313D1-C519-0ADA-8753-257B6319484E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6377B6EB-D0AB-6C4C-0402-329989E98C22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76D1501B-9E0A-7904-9F5D-D238D4FE16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01D290B-5C26-0A6E-EE3D-B0C7F6EE3BA3}"/>
              </a:ext>
            </a:extLst>
          </p:cNvPr>
          <p:cNvSpPr txBox="1"/>
          <p:nvPr/>
        </p:nvSpPr>
        <p:spPr>
          <a:xfrm>
            <a:off x="10523394" y="4727647"/>
            <a:ext cx="325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Arrow: Bent-Up 21">
            <a:extLst>
              <a:ext uri="{FF2B5EF4-FFF2-40B4-BE49-F238E27FC236}">
                <a16:creationId xmlns:a16="http://schemas.microsoft.com/office/drawing/2014/main" id="{3E07A438-95EC-E662-BBBF-5BCC325FDAE3}"/>
              </a:ext>
            </a:extLst>
          </p:cNvPr>
          <p:cNvSpPr/>
          <p:nvPr/>
        </p:nvSpPr>
        <p:spPr>
          <a:xfrm rot="16200000" flipV="1">
            <a:off x="7012947" y="4322832"/>
            <a:ext cx="1767926" cy="219836"/>
          </a:xfrm>
          <a:prstGeom prst="bentUp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F7392B9-B885-5648-4A3D-4D64062D1597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/>
          </a:blip>
          <a:srcRect l="80912" t="26823" r="10993" b="57085"/>
          <a:stretch/>
        </p:blipFill>
        <p:spPr>
          <a:xfrm>
            <a:off x="8069981" y="2827665"/>
            <a:ext cx="764079" cy="854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06D399A3-4AF6-4321-DC12-26FBFAC394A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078318" y="2821311"/>
            <a:ext cx="2592491" cy="75735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62C2FBD0-E394-3537-AF1F-51C208A5D300}"/>
              </a:ext>
            </a:extLst>
          </p:cNvPr>
          <p:cNvSpPr/>
          <p:nvPr/>
        </p:nvSpPr>
        <p:spPr>
          <a:xfrm>
            <a:off x="9098471" y="3348636"/>
            <a:ext cx="585350" cy="230031"/>
          </a:xfrm>
          <a:prstGeom prst="rect">
            <a:avLst/>
          </a:prstGeom>
          <a:solidFill>
            <a:srgbClr val="692828">
              <a:alpha val="50196"/>
            </a:srgbClr>
          </a:solidFill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15D365E-514F-304A-321C-3F0EEDFA137F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455F59-C4B4-882E-A81C-7A335E57C1B9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140274-0E3D-CCB7-B03B-280EEB0622DE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4F8C86A-2676-B12B-6A37-20C7323A8E9A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03BA0B3-7852-AC4C-7A44-7F95D259E961}"/>
              </a:ext>
            </a:extLst>
          </p:cNvPr>
          <p:cNvSpPr/>
          <p:nvPr/>
        </p:nvSpPr>
        <p:spPr>
          <a:xfrm>
            <a:off x="5046355" y="93619"/>
            <a:ext cx="6708643" cy="1768903"/>
          </a:xfrm>
          <a:prstGeom prst="rect">
            <a:avLst/>
          </a:prstGeom>
          <a:solidFill>
            <a:srgbClr val="FFFFFF">
              <a:alpha val="67843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6A5806-74D2-1D4B-D261-B281E9818300}"/>
              </a:ext>
            </a:extLst>
          </p:cNvPr>
          <p:cNvSpPr txBox="1"/>
          <p:nvPr/>
        </p:nvSpPr>
        <p:spPr>
          <a:xfrm>
            <a:off x="5080141" y="188082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What are we gonna use to make this forecast ?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9D6A350-0824-9030-D61A-33FE0BAA6D22}"/>
              </a:ext>
            </a:extLst>
          </p:cNvPr>
          <p:cNvSpPr txBox="1">
            <a:spLocks/>
          </p:cNvSpPr>
          <p:nvPr/>
        </p:nvSpPr>
        <p:spPr>
          <a:xfrm>
            <a:off x="7682512" y="2333003"/>
            <a:ext cx="1692842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Machine learning</a:t>
            </a:r>
            <a:endParaRPr lang="en-US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EC4643-99E9-D71F-B087-FA8F3180FB8D}"/>
              </a:ext>
            </a:extLst>
          </p:cNvPr>
          <p:cNvSpPr txBox="1"/>
          <p:nvPr/>
        </p:nvSpPr>
        <p:spPr>
          <a:xfrm>
            <a:off x="10333136" y="2462365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D5CDBF"/>
                </a:solidFill>
                <a:latin typeface="Baguet Script" panose="00000500000000000000" pitchFamily="2" charset="0"/>
              </a:rPr>
              <a:t>train</a:t>
            </a:r>
            <a:endParaRPr lang="en-US" dirty="0">
              <a:solidFill>
                <a:srgbClr val="D5CDBF"/>
              </a:solidFill>
              <a:latin typeface="Baguet Script" panose="000005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ED4B370-54C3-C76D-9BF0-694664439C62}"/>
              </a:ext>
            </a:extLst>
          </p:cNvPr>
          <p:cNvSpPr txBox="1"/>
          <p:nvPr/>
        </p:nvSpPr>
        <p:spPr>
          <a:xfrm>
            <a:off x="9126728" y="3578667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875858"/>
                </a:solidFill>
                <a:latin typeface="Baguet Script" panose="00000500000000000000" pitchFamily="2" charset="0"/>
              </a:rPr>
              <a:t>test</a:t>
            </a:r>
            <a:endParaRPr lang="en-US" dirty="0">
              <a:solidFill>
                <a:srgbClr val="875858"/>
              </a:solidFill>
              <a:latin typeface="Baguet Script" panose="00000500000000000000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22AA652-B41B-268F-D7EA-0F75C874D033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43908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5950C-08BE-C831-26C4-E972954B8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rrow: Bent-Up 15">
            <a:extLst>
              <a:ext uri="{FF2B5EF4-FFF2-40B4-BE49-F238E27FC236}">
                <a16:creationId xmlns:a16="http://schemas.microsoft.com/office/drawing/2014/main" id="{3D4C9455-FE48-C019-3203-5B2A15EAEB5B}"/>
              </a:ext>
            </a:extLst>
          </p:cNvPr>
          <p:cNvSpPr/>
          <p:nvPr/>
        </p:nvSpPr>
        <p:spPr>
          <a:xfrm rot="16200000" flipV="1">
            <a:off x="7012947" y="4322832"/>
            <a:ext cx="1767926" cy="219836"/>
          </a:xfrm>
          <a:prstGeom prst="bentUp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8394E99-BB18-98C0-877A-207DB06F231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 l="80912" t="26823" r="10993" b="57085"/>
          <a:stretch/>
        </p:blipFill>
        <p:spPr>
          <a:xfrm>
            <a:off x="8069981" y="2827665"/>
            <a:ext cx="764079" cy="854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C89F557E-58FE-4BB6-D95F-5FA3D8E357A0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F2807C17-51CD-5CB0-7A80-CC31E3B230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55275F9-594F-9E33-00AC-B2E53BBAAE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2765673-773F-93C0-C63D-85B80A72F1D7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4212B456-D48E-8681-329D-4F12ACB17C36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0271B98-1F88-9BFA-671A-2E7E0E42CB5C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B4FCDAB4-DD90-6D1D-4A83-84DC7677AD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F8F94B5-58B3-E1F5-CEBC-E6D324920703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4B78C5F-DD3B-1B15-5EEB-9C7CEAC539CB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EF7EBF-DF8C-ABAF-B827-6E8A273C4D8B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1A633A-D277-017D-D100-0837D14F7F45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116695D-2F17-2DC4-A528-144003A84BD3}"/>
              </a:ext>
            </a:extLst>
          </p:cNvPr>
          <p:cNvCxnSpPr>
            <a:cxnSpLocks/>
          </p:cNvCxnSpPr>
          <p:nvPr/>
        </p:nvCxnSpPr>
        <p:spPr>
          <a:xfrm>
            <a:off x="5046355" y="4814923"/>
            <a:ext cx="3220317" cy="0"/>
          </a:xfrm>
          <a:prstGeom prst="straightConnector1">
            <a:avLst/>
          </a:prstGeom>
          <a:ln>
            <a:solidFill>
              <a:srgbClr val="8A6952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0D9B99F-D0A2-86A7-ADB8-B029B2FB9C95}"/>
              </a:ext>
            </a:extLst>
          </p:cNvPr>
          <p:cNvCxnSpPr>
            <a:cxnSpLocks/>
          </p:cNvCxnSpPr>
          <p:nvPr/>
        </p:nvCxnSpPr>
        <p:spPr>
          <a:xfrm>
            <a:off x="6730679" y="4693312"/>
            <a:ext cx="1535362" cy="0"/>
          </a:xfrm>
          <a:prstGeom prst="straightConnector1">
            <a:avLst/>
          </a:prstGeom>
          <a:ln>
            <a:solidFill>
              <a:srgbClr val="8A6952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3633FFDD-37FF-440D-8E55-E03F4FD84BE2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26EEA5E-5F53-CEBC-5968-F026CCA168FB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E595FC8-9E54-68CF-9891-82F33A9C293A}"/>
              </a:ext>
            </a:extLst>
          </p:cNvPr>
          <p:cNvCxnSpPr>
            <a:cxnSpLocks/>
          </p:cNvCxnSpPr>
          <p:nvPr/>
        </p:nvCxnSpPr>
        <p:spPr>
          <a:xfrm>
            <a:off x="8674800" y="4814923"/>
            <a:ext cx="2679000" cy="0"/>
          </a:xfrm>
          <a:prstGeom prst="straightConnector1">
            <a:avLst/>
          </a:prstGeom>
          <a:ln>
            <a:solidFill>
              <a:srgbClr val="ECDBCD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8087CB01-5A3D-D23C-F15D-EFB8B0D60614}"/>
              </a:ext>
            </a:extLst>
          </p:cNvPr>
          <p:cNvCxnSpPr>
            <a:cxnSpLocks/>
          </p:cNvCxnSpPr>
          <p:nvPr/>
        </p:nvCxnSpPr>
        <p:spPr>
          <a:xfrm>
            <a:off x="8674800" y="4693312"/>
            <a:ext cx="1009021" cy="0"/>
          </a:xfrm>
          <a:prstGeom prst="straightConnector1">
            <a:avLst/>
          </a:prstGeom>
          <a:ln>
            <a:solidFill>
              <a:srgbClr val="ECDBCD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9" name="Graphic 48">
            <a:extLst>
              <a:ext uri="{FF2B5EF4-FFF2-40B4-BE49-F238E27FC236}">
                <a16:creationId xmlns:a16="http://schemas.microsoft.com/office/drawing/2014/main" id="{B042F2AE-6B0F-2C0A-3171-68CE36CF5A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078318" y="2821311"/>
            <a:ext cx="2592491" cy="757357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5ADD5E8C-B983-428B-F6E7-934F99CE5DCD}"/>
              </a:ext>
            </a:extLst>
          </p:cNvPr>
          <p:cNvSpPr/>
          <p:nvPr/>
        </p:nvSpPr>
        <p:spPr>
          <a:xfrm>
            <a:off x="9098471" y="3348636"/>
            <a:ext cx="585350" cy="230031"/>
          </a:xfrm>
          <a:prstGeom prst="rect">
            <a:avLst/>
          </a:prstGeom>
          <a:solidFill>
            <a:srgbClr val="692828">
              <a:alpha val="50196"/>
            </a:srgbClr>
          </a:solidFill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itle 1">
            <a:extLst>
              <a:ext uri="{FF2B5EF4-FFF2-40B4-BE49-F238E27FC236}">
                <a16:creationId xmlns:a16="http://schemas.microsoft.com/office/drawing/2014/main" id="{22CC1C9C-C473-8928-1A1C-292306457FB0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398921C-5290-1437-C93B-B3F0FF05C50E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1D2CA50-C257-1825-1C2C-F6EF5F187B4B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6144" name="Title 1">
            <a:extLst>
              <a:ext uri="{FF2B5EF4-FFF2-40B4-BE49-F238E27FC236}">
                <a16:creationId xmlns:a16="http://schemas.microsoft.com/office/drawing/2014/main" id="{3951D3E8-DD90-0B44-2B11-3760354AB587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6" name="Title 1">
            <a:extLst>
              <a:ext uri="{FF2B5EF4-FFF2-40B4-BE49-F238E27FC236}">
                <a16:creationId xmlns:a16="http://schemas.microsoft.com/office/drawing/2014/main" id="{F7758879-1C56-6DCC-6530-4C9EB8A4DE9A}"/>
              </a:ext>
            </a:extLst>
          </p:cNvPr>
          <p:cNvSpPr txBox="1">
            <a:spLocks/>
          </p:cNvSpPr>
          <p:nvPr/>
        </p:nvSpPr>
        <p:spPr>
          <a:xfrm>
            <a:off x="7682512" y="2333003"/>
            <a:ext cx="1692842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Machine learning</a:t>
            </a:r>
            <a:endParaRPr lang="en-US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7" name="TextBox 6146">
            <a:extLst>
              <a:ext uri="{FF2B5EF4-FFF2-40B4-BE49-F238E27FC236}">
                <a16:creationId xmlns:a16="http://schemas.microsoft.com/office/drawing/2014/main" id="{184687AC-0BBB-BD0A-816C-97B19F5C40EF}"/>
              </a:ext>
            </a:extLst>
          </p:cNvPr>
          <p:cNvSpPr txBox="1"/>
          <p:nvPr/>
        </p:nvSpPr>
        <p:spPr>
          <a:xfrm>
            <a:off x="10333136" y="2462365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D5CDBF"/>
                </a:solidFill>
                <a:latin typeface="Baguet Script" panose="00000500000000000000" pitchFamily="2" charset="0"/>
              </a:rPr>
              <a:t>train</a:t>
            </a:r>
            <a:endParaRPr lang="en-US" dirty="0">
              <a:solidFill>
                <a:srgbClr val="D5CDBF"/>
              </a:solidFill>
              <a:latin typeface="Baguet Script" panose="00000500000000000000" pitchFamily="2" charset="0"/>
            </a:endParaRPr>
          </a:p>
        </p:txBody>
      </p:sp>
      <p:sp>
        <p:nvSpPr>
          <p:cNvPr id="6149" name="TextBox 6148">
            <a:extLst>
              <a:ext uri="{FF2B5EF4-FFF2-40B4-BE49-F238E27FC236}">
                <a16:creationId xmlns:a16="http://schemas.microsoft.com/office/drawing/2014/main" id="{E105D9D2-19B0-624D-7010-7679375A9707}"/>
              </a:ext>
            </a:extLst>
          </p:cNvPr>
          <p:cNvSpPr txBox="1"/>
          <p:nvPr/>
        </p:nvSpPr>
        <p:spPr>
          <a:xfrm>
            <a:off x="9126728" y="3578667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875858"/>
                </a:solidFill>
                <a:latin typeface="Baguet Script" panose="00000500000000000000" pitchFamily="2" charset="0"/>
              </a:rPr>
              <a:t>test</a:t>
            </a:r>
            <a:endParaRPr lang="en-US" dirty="0">
              <a:solidFill>
                <a:srgbClr val="875858"/>
              </a:solidFill>
              <a:latin typeface="Baguet Script" panose="00000500000000000000" pitchFamily="2" charset="0"/>
            </a:endParaRPr>
          </a:p>
        </p:txBody>
      </p:sp>
      <p:sp>
        <p:nvSpPr>
          <p:cNvPr id="6150" name="TextBox 6149">
            <a:extLst>
              <a:ext uri="{FF2B5EF4-FFF2-40B4-BE49-F238E27FC236}">
                <a16:creationId xmlns:a16="http://schemas.microsoft.com/office/drawing/2014/main" id="{2A2EDF86-0D87-28E2-140B-D05A009A5DF4}"/>
              </a:ext>
            </a:extLst>
          </p:cNvPr>
          <p:cNvSpPr txBox="1"/>
          <p:nvPr/>
        </p:nvSpPr>
        <p:spPr>
          <a:xfrm>
            <a:off x="5080141" y="188082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What are we gonna use to make this forecast ?</a:t>
            </a:r>
          </a:p>
        </p:txBody>
      </p:sp>
      <p:pic>
        <p:nvPicPr>
          <p:cNvPr id="2050" name="Picture 2" descr="Together Icon">
            <a:extLst>
              <a:ext uri="{FF2B5EF4-FFF2-40B4-BE49-F238E27FC236}">
                <a16:creationId xmlns:a16="http://schemas.microsoft.com/office/drawing/2014/main" id="{3019A842-B1B4-0057-9C04-350BC8CE1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61" y="2934470"/>
            <a:ext cx="1047520" cy="104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CBE537-75B5-713D-002C-4B37A63646DB}"/>
              </a:ext>
            </a:extLst>
          </p:cNvPr>
          <p:cNvSpPr txBox="1"/>
          <p:nvPr/>
        </p:nvSpPr>
        <p:spPr>
          <a:xfrm>
            <a:off x="1339710" y="3033630"/>
            <a:ext cx="60667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i="1" dirty="0">
                <a:latin typeface="Arial" panose="020B0604020202020204" pitchFamily="34" charset="0"/>
                <a:cs typeface="Arial" panose="020B0604020202020204" pitchFamily="34" charset="0"/>
              </a:rPr>
              <a:t>We will use </a:t>
            </a:r>
            <a:r>
              <a:rPr lang="nl-BE" b="1" i="1" dirty="0">
                <a:latin typeface="Arial" panose="020B0604020202020204" pitchFamily="34" charset="0"/>
                <a:cs typeface="Arial" panose="020B0604020202020204" pitchFamily="34" charset="0"/>
              </a:rPr>
              <a:t>machine learning </a:t>
            </a:r>
            <a:r>
              <a:rPr lang="nl-BE" i="1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nl-BE" b="1" i="1" dirty="0">
                <a:latin typeface="Arial" panose="020B0604020202020204" pitchFamily="34" charset="0"/>
                <a:cs typeface="Arial" panose="020B0604020202020204" pitchFamily="34" charset="0"/>
              </a:rPr>
              <a:t>determine</a:t>
            </a:r>
            <a:r>
              <a:rPr lang="nl-BE" i="1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nl-BE" b="1" i="1" dirty="0">
                <a:solidFill>
                  <a:srgbClr val="2EB54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</a:t>
            </a:r>
            <a:r>
              <a:rPr lang="nl-BE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nl-BE" b="1" i="1" dirty="0">
                <a:solidFill>
                  <a:srgbClr val="B49F9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data-</a:t>
            </a:r>
            <a:r>
              <a:rPr lang="nl-BE" i="1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nl-BE" b="1" i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forecasting</a:t>
            </a:r>
            <a:r>
              <a:rPr lang="nl-BE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b="1" i="1" dirty="0">
                <a:solidFill>
                  <a:srgbClr val="2EB54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window</a:t>
            </a:r>
            <a:r>
              <a:rPr lang="nl-BE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b="1" i="1" dirty="0">
                <a:solidFill>
                  <a:srgbClr val="2EB54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combination</a:t>
            </a:r>
            <a:r>
              <a:rPr lang="nl-BE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i="1" dirty="0">
                <a:latin typeface="Arial" panose="020B0604020202020204" pitchFamily="34" charset="0"/>
                <a:cs typeface="Arial" panose="020B0604020202020204" pitchFamily="34" charset="0"/>
              </a:rPr>
              <a:t>to forecast</a:t>
            </a:r>
          </a:p>
          <a:p>
            <a:r>
              <a:rPr lang="nl-BE" i="1" dirty="0">
                <a:latin typeface="Arial" panose="020B0604020202020204" pitchFamily="34" charset="0"/>
                <a:cs typeface="Arial" panose="020B0604020202020204" pitchFamily="34" charset="0"/>
              </a:rPr>
              <a:t>eruption onset</a:t>
            </a:r>
            <a:endParaRPr lang="en-US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6666B4-11DC-E734-E704-8177C29E506C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13414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4AE001-576B-84E4-BF38-1FF67C8AA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rrow: Bent-Up 15">
            <a:extLst>
              <a:ext uri="{FF2B5EF4-FFF2-40B4-BE49-F238E27FC236}">
                <a16:creationId xmlns:a16="http://schemas.microsoft.com/office/drawing/2014/main" id="{BD58CB79-8697-115F-B260-B2A1E0F90F65}"/>
              </a:ext>
            </a:extLst>
          </p:cNvPr>
          <p:cNvSpPr/>
          <p:nvPr/>
        </p:nvSpPr>
        <p:spPr>
          <a:xfrm rot="16200000" flipV="1">
            <a:off x="7012947" y="4322832"/>
            <a:ext cx="1767926" cy="219836"/>
          </a:xfrm>
          <a:prstGeom prst="bentUp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664EEE4-2095-DDCD-2FC3-DC7C1A747A6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 l="80912" t="26823" r="10993" b="57085"/>
          <a:stretch/>
        </p:blipFill>
        <p:spPr>
          <a:xfrm>
            <a:off x="8069981" y="2827665"/>
            <a:ext cx="764079" cy="854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C7FBC466-099F-7FAB-4C60-662052DFA393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F5D140F3-5E2B-8D4E-6B6F-0B0011B2B8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7740BBED-9169-4013-8424-FE39EF62F6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0354E3D-86AC-E599-FCDE-544AF5B71A30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1BB63F30-4A05-F1A2-EBE8-9BC13BCABFB2}"/>
              </a:ext>
            </a:extLst>
          </p:cNvPr>
          <p:cNvSpPr txBox="1">
            <a:spLocks/>
          </p:cNvSpPr>
          <p:nvPr/>
        </p:nvSpPr>
        <p:spPr>
          <a:xfrm>
            <a:off x="456681" y="5864216"/>
            <a:ext cx="7472835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Time series of (past) seismic data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5FF735-DFB6-BCD4-F414-DF9815339013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630FD8EA-6EE7-EB7F-064C-FBF626273E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6538CBB-A40F-733D-0983-B0A21BF77801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04BAC28-278D-E995-6070-B2A33E815A6D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FB93F0-E998-A54C-C4ED-13715B6B9BD2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C47E0F-450A-9DDE-43A2-76EF15F05EF7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04857E8-6F73-6BF7-646E-D3D5F25B39CC}"/>
              </a:ext>
            </a:extLst>
          </p:cNvPr>
          <p:cNvCxnSpPr>
            <a:cxnSpLocks/>
          </p:cNvCxnSpPr>
          <p:nvPr/>
        </p:nvCxnSpPr>
        <p:spPr>
          <a:xfrm>
            <a:off x="5046355" y="4814923"/>
            <a:ext cx="3220317" cy="0"/>
          </a:xfrm>
          <a:prstGeom prst="straightConnector1">
            <a:avLst/>
          </a:prstGeom>
          <a:ln>
            <a:solidFill>
              <a:srgbClr val="8A6952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CEC45BA-9ED9-69B0-211E-4D14C5CCDB79}"/>
              </a:ext>
            </a:extLst>
          </p:cNvPr>
          <p:cNvCxnSpPr>
            <a:cxnSpLocks/>
          </p:cNvCxnSpPr>
          <p:nvPr/>
        </p:nvCxnSpPr>
        <p:spPr>
          <a:xfrm>
            <a:off x="6730679" y="4693312"/>
            <a:ext cx="1535362" cy="0"/>
          </a:xfrm>
          <a:prstGeom prst="straightConnector1">
            <a:avLst/>
          </a:prstGeom>
          <a:ln>
            <a:solidFill>
              <a:srgbClr val="8A6952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90A6E13F-EFA7-3F07-D328-EEB7B6512D3F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847696B-7B31-9F25-7B7E-7CDD26F8E3C6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3473AE-7F4A-9DA3-73FE-F659CAD3C9ED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7E6C16C-FB16-7F9D-0281-91CF311A922C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84C4946-8BCA-4A7F-C0F8-90D71A3BB04F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3E253A6-D2A8-841C-2FB1-3894DB6A9564}"/>
              </a:ext>
            </a:extLst>
          </p:cNvPr>
          <p:cNvCxnSpPr>
            <a:cxnSpLocks/>
          </p:cNvCxnSpPr>
          <p:nvPr/>
        </p:nvCxnSpPr>
        <p:spPr>
          <a:xfrm>
            <a:off x="8674800" y="4814923"/>
            <a:ext cx="2679000" cy="0"/>
          </a:xfrm>
          <a:prstGeom prst="straightConnector1">
            <a:avLst/>
          </a:prstGeom>
          <a:ln>
            <a:solidFill>
              <a:srgbClr val="ECDBCD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02EA90A5-2BCF-39C9-18EA-B17F88C6591A}"/>
              </a:ext>
            </a:extLst>
          </p:cNvPr>
          <p:cNvCxnSpPr>
            <a:cxnSpLocks/>
          </p:cNvCxnSpPr>
          <p:nvPr/>
        </p:nvCxnSpPr>
        <p:spPr>
          <a:xfrm>
            <a:off x="8674800" y="4693312"/>
            <a:ext cx="1009021" cy="0"/>
          </a:xfrm>
          <a:prstGeom prst="straightConnector1">
            <a:avLst/>
          </a:prstGeom>
          <a:ln>
            <a:solidFill>
              <a:srgbClr val="ECDBCD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itle 1">
            <a:extLst>
              <a:ext uri="{FF2B5EF4-FFF2-40B4-BE49-F238E27FC236}">
                <a16:creationId xmlns:a16="http://schemas.microsoft.com/office/drawing/2014/main" id="{52C94C0C-F23D-5CB4-AD96-0D85F8D9BB2F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0F5B4C46-598A-419A-36B2-59FC87B3B9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078318" y="2821311"/>
            <a:ext cx="2592491" cy="757357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D39D25A3-4AE4-7D8B-ABF7-436002E8FA6D}"/>
              </a:ext>
            </a:extLst>
          </p:cNvPr>
          <p:cNvSpPr/>
          <p:nvPr/>
        </p:nvSpPr>
        <p:spPr>
          <a:xfrm>
            <a:off x="9098471" y="3348636"/>
            <a:ext cx="585350" cy="230031"/>
          </a:xfrm>
          <a:prstGeom prst="rect">
            <a:avLst/>
          </a:prstGeom>
          <a:solidFill>
            <a:srgbClr val="692828">
              <a:alpha val="50196"/>
            </a:srgbClr>
          </a:solidFill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8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874532B3-B7F1-7D11-F1B0-EBA274AA6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biLevel thresh="2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778" y="2899157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12CDE34A-2200-2493-06CA-2DE24CE87202}"/>
              </a:ext>
            </a:extLst>
          </p:cNvPr>
          <p:cNvSpPr txBox="1">
            <a:spLocks/>
          </p:cNvSpPr>
          <p:nvPr/>
        </p:nvSpPr>
        <p:spPr>
          <a:xfrm>
            <a:off x="5776809" y="2328975"/>
            <a:ext cx="4597754" cy="18514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nl-BE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nl-BE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800" b="1" dirty="0">
                <a:latin typeface="Arial" panose="020B0604020202020204" pitchFamily="34" charset="0"/>
                <a:cs typeface="Arial" panose="020B0604020202020204" pitchFamily="34" charset="0"/>
              </a:rPr>
              <a:t>(And everything in between)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29A3614-8792-5B36-7D15-B2A6C2555651}"/>
              </a:ext>
            </a:extLst>
          </p:cNvPr>
          <p:cNvSpPr txBox="1"/>
          <p:nvPr/>
        </p:nvSpPr>
        <p:spPr>
          <a:xfrm>
            <a:off x="10333136" y="2462365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D5CDBF"/>
                </a:solidFill>
                <a:latin typeface="Baguet Script" panose="00000500000000000000" pitchFamily="2" charset="0"/>
              </a:rPr>
              <a:t>train</a:t>
            </a:r>
            <a:endParaRPr lang="en-US" dirty="0">
              <a:solidFill>
                <a:srgbClr val="D5CDBF"/>
              </a:solidFill>
              <a:latin typeface="Baguet Script" panose="0000050000000000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3FEA55A-B949-C593-74C4-2F980BE96F6E}"/>
              </a:ext>
            </a:extLst>
          </p:cNvPr>
          <p:cNvSpPr txBox="1"/>
          <p:nvPr/>
        </p:nvSpPr>
        <p:spPr>
          <a:xfrm>
            <a:off x="9126728" y="3578667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875858"/>
                </a:solidFill>
                <a:latin typeface="Baguet Script" panose="00000500000000000000" pitchFamily="2" charset="0"/>
              </a:rPr>
              <a:t>test</a:t>
            </a:r>
            <a:endParaRPr lang="en-US" dirty="0">
              <a:solidFill>
                <a:srgbClr val="875858"/>
              </a:solidFill>
              <a:latin typeface="Baguet Script" panose="00000500000000000000" pitchFamily="2" charset="0"/>
            </a:endParaRP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3ABDC59D-E9BA-4F60-6576-C5B28B60A886}"/>
              </a:ext>
            </a:extLst>
          </p:cNvPr>
          <p:cNvSpPr txBox="1">
            <a:spLocks/>
          </p:cNvSpPr>
          <p:nvPr/>
        </p:nvSpPr>
        <p:spPr>
          <a:xfrm>
            <a:off x="7682512" y="2333003"/>
            <a:ext cx="1692842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Machine learning</a:t>
            </a:r>
            <a:endParaRPr lang="en-US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BC6C4F-A911-F27C-3987-F7B15413A9B3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09486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F104BD-C1A9-BC9C-968A-55AD95C04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rrow: Bent-Up 15">
            <a:extLst>
              <a:ext uri="{FF2B5EF4-FFF2-40B4-BE49-F238E27FC236}">
                <a16:creationId xmlns:a16="http://schemas.microsoft.com/office/drawing/2014/main" id="{227F9156-7838-2FEB-939B-BFDC4FFB850D}"/>
              </a:ext>
            </a:extLst>
          </p:cNvPr>
          <p:cNvSpPr/>
          <p:nvPr/>
        </p:nvSpPr>
        <p:spPr>
          <a:xfrm rot="16200000" flipV="1">
            <a:off x="7012947" y="4322832"/>
            <a:ext cx="1767926" cy="219836"/>
          </a:xfrm>
          <a:prstGeom prst="bentUp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38F3A5F-CF10-1044-CA76-B43ECEE0BFB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 l="80912" t="26823" r="10993" b="57085"/>
          <a:stretch/>
        </p:blipFill>
        <p:spPr>
          <a:xfrm>
            <a:off x="8069981" y="2827665"/>
            <a:ext cx="764079" cy="854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5B400EB1-CDFB-B24C-22A9-E2560818B1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E4E8C2C-7BAB-3A92-63C9-66E3B3D6E0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DAD439A-9F30-5B7E-C7BB-B1E3D7172315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660E11B1-2553-0070-D7B6-4B7D7A66B4D4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FDD3DEFA-C8A2-3454-5510-5DC2A81AD1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9638E67-EC1B-9EDD-484C-B552B1EAA760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E8E3D370-F9BC-60C0-846E-CCF6E2478135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5336E88-54F2-EDA6-8913-42830AE847BA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91467E-E7B3-0E8C-06C4-9283A4B0586F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63D9162-ADE8-4BC3-CF27-B34FC3FDCD2B}"/>
              </a:ext>
            </a:extLst>
          </p:cNvPr>
          <p:cNvCxnSpPr>
            <a:cxnSpLocks/>
          </p:cNvCxnSpPr>
          <p:nvPr/>
        </p:nvCxnSpPr>
        <p:spPr>
          <a:xfrm>
            <a:off x="5046355" y="4814923"/>
            <a:ext cx="3220317" cy="0"/>
          </a:xfrm>
          <a:prstGeom prst="straightConnector1">
            <a:avLst/>
          </a:prstGeom>
          <a:ln>
            <a:solidFill>
              <a:srgbClr val="8A6952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4878F7E-EC1C-1828-F853-30582B6A328F}"/>
              </a:ext>
            </a:extLst>
          </p:cNvPr>
          <p:cNvCxnSpPr>
            <a:cxnSpLocks/>
          </p:cNvCxnSpPr>
          <p:nvPr/>
        </p:nvCxnSpPr>
        <p:spPr>
          <a:xfrm>
            <a:off x="6730679" y="4693312"/>
            <a:ext cx="1535362" cy="0"/>
          </a:xfrm>
          <a:prstGeom prst="straightConnector1">
            <a:avLst/>
          </a:prstGeom>
          <a:ln>
            <a:solidFill>
              <a:srgbClr val="8A6952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735041EE-F984-4054-4120-FCA36362C157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BF7C62F-AECD-61F6-ED06-3D44C52244B8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D26C12-6F1B-C1C7-DA9B-1C9400CA4A9B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B5B7DCD-22E3-C732-66D9-68CC62E8DEC6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78615A0-5690-459E-41AF-0032AFB623B2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7DE7291-C713-090D-A99F-CDBC432D02E9}"/>
              </a:ext>
            </a:extLst>
          </p:cNvPr>
          <p:cNvCxnSpPr>
            <a:cxnSpLocks/>
          </p:cNvCxnSpPr>
          <p:nvPr/>
        </p:nvCxnSpPr>
        <p:spPr>
          <a:xfrm>
            <a:off x="8674800" y="4814923"/>
            <a:ext cx="2679000" cy="0"/>
          </a:xfrm>
          <a:prstGeom prst="straightConnector1">
            <a:avLst/>
          </a:prstGeom>
          <a:ln>
            <a:solidFill>
              <a:srgbClr val="ECDBCD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A987010-DC0C-C242-217A-9D0A1B9E5D8D}"/>
              </a:ext>
            </a:extLst>
          </p:cNvPr>
          <p:cNvCxnSpPr>
            <a:cxnSpLocks/>
          </p:cNvCxnSpPr>
          <p:nvPr/>
        </p:nvCxnSpPr>
        <p:spPr>
          <a:xfrm>
            <a:off x="8674800" y="4693312"/>
            <a:ext cx="1009021" cy="0"/>
          </a:xfrm>
          <a:prstGeom prst="straightConnector1">
            <a:avLst/>
          </a:prstGeom>
          <a:ln>
            <a:solidFill>
              <a:srgbClr val="ECDBCD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itle 1">
            <a:extLst>
              <a:ext uri="{FF2B5EF4-FFF2-40B4-BE49-F238E27FC236}">
                <a16:creationId xmlns:a16="http://schemas.microsoft.com/office/drawing/2014/main" id="{E63E196E-5976-7DE5-2558-41DAD8853B71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4B07251-AF3E-279F-FE4D-6ADB6FB066F1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85154" y="3693405"/>
            <a:ext cx="2146524" cy="12419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0DB38FE-1797-DEBD-8ABD-0EB0E1BCA515}"/>
              </a:ext>
            </a:extLst>
          </p:cNvPr>
          <p:cNvSpPr txBox="1"/>
          <p:nvPr/>
        </p:nvSpPr>
        <p:spPr>
          <a:xfrm>
            <a:off x="564605" y="4385535"/>
            <a:ext cx="29587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b="1" dirty="0">
                <a:latin typeface="+mj-lt"/>
                <a:cs typeface="Arial" panose="020B0604020202020204" pitchFamily="34" charset="0"/>
              </a:rPr>
              <a:t>Miyakejima volcano: 2002-2010</a:t>
            </a: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36B65D33-9BFA-4E7D-5681-AE3B01C40FB6}"/>
              </a:ext>
            </a:extLst>
          </p:cNvPr>
          <p:cNvGraphicFramePr>
            <a:graphicFrameLocks noGrp="1"/>
          </p:cNvGraphicFramePr>
          <p:nvPr/>
        </p:nvGraphicFramePr>
        <p:xfrm>
          <a:off x="606787" y="4736582"/>
          <a:ext cx="4151628" cy="1688931"/>
        </p:xfrm>
        <a:graphic>
          <a:graphicData uri="http://schemas.openxmlformats.org/drawingml/2006/table">
            <a:tbl>
              <a:tblPr>
                <a:tableStyleId>{EB9631B5-78F2-41C9-869B-9F39066F8104}</a:tableStyleId>
              </a:tblPr>
              <a:tblGrid>
                <a:gridCol w="928800">
                  <a:extLst>
                    <a:ext uri="{9D8B030D-6E8A-4147-A177-3AD203B41FA5}">
                      <a16:colId xmlns:a16="http://schemas.microsoft.com/office/drawing/2014/main" val="1084888604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3484276750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849013891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3654857546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2910626545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810287556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1150755684"/>
                    </a:ext>
                  </a:extLst>
                </a:gridCol>
              </a:tblGrid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Event time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Latitude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Longitude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Depth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Magnitude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Mag. type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Event type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5982383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1/1/2002 15:47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34.08849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139.5225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-0.36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435424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18:04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34.08098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139.5255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0.207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30726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19:37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34.08697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139.5259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1.295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795406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19:57</a:t>
                      </a:r>
                      <a:endParaRPr lang="en-US" sz="8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34.08299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2.062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6240978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20:09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34.07367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139.5297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1.751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LF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525721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20:14</a:t>
                      </a:r>
                      <a:endParaRPr lang="en-US" sz="8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34.07464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139.5269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-0.61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LF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776954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20:18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34.05968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139.5288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LF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8903293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696147"/>
                  </a:ext>
                </a:extLst>
              </a:tr>
            </a:tbl>
          </a:graphicData>
        </a:graphic>
      </p:graphicFrame>
      <p:pic>
        <p:nvPicPr>
          <p:cNvPr id="36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0620ADE4-365E-AC9E-50EC-35C1CC0DB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778" y="2899157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9B44C9F1-D2DB-EF41-3710-2826B1E76349}"/>
              </a:ext>
            </a:extLst>
          </p:cNvPr>
          <p:cNvSpPr txBox="1"/>
          <p:nvPr/>
        </p:nvSpPr>
        <p:spPr>
          <a:xfrm>
            <a:off x="11610775" y="2254358"/>
            <a:ext cx="615553" cy="8713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nl-BE" sz="1400" b="1" dirty="0">
                <a:solidFill>
                  <a:schemeClr val="bg1"/>
                </a:solidFill>
              </a:rPr>
              <a:t>PhD Outline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42" name="Graphic 41">
            <a:extLst>
              <a:ext uri="{FF2B5EF4-FFF2-40B4-BE49-F238E27FC236}">
                <a16:creationId xmlns:a16="http://schemas.microsoft.com/office/drawing/2014/main" id="{87177725-6E76-9E92-6BE9-2AEBBB80C20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078318" y="2821311"/>
            <a:ext cx="2592491" cy="757357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C0F39E4D-D8F3-9CB6-48FA-FB99594E5A81}"/>
              </a:ext>
            </a:extLst>
          </p:cNvPr>
          <p:cNvSpPr/>
          <p:nvPr/>
        </p:nvSpPr>
        <p:spPr>
          <a:xfrm>
            <a:off x="9098471" y="3348636"/>
            <a:ext cx="585350" cy="230031"/>
          </a:xfrm>
          <a:prstGeom prst="rect">
            <a:avLst/>
          </a:prstGeom>
          <a:solidFill>
            <a:srgbClr val="692828">
              <a:alpha val="50196"/>
            </a:srgbClr>
          </a:solidFill>
          <a:ln w="63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4DA60A2-BBCC-1EEE-4307-191BD77CE2C8}"/>
              </a:ext>
            </a:extLst>
          </p:cNvPr>
          <p:cNvSpPr txBox="1"/>
          <p:nvPr/>
        </p:nvSpPr>
        <p:spPr>
          <a:xfrm>
            <a:off x="10333136" y="2462365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D5CDBF"/>
                </a:solidFill>
                <a:latin typeface="Baguet Script" panose="00000500000000000000" pitchFamily="2" charset="0"/>
              </a:rPr>
              <a:t>train</a:t>
            </a:r>
            <a:endParaRPr lang="en-US" dirty="0">
              <a:solidFill>
                <a:srgbClr val="D5CDBF"/>
              </a:solidFill>
              <a:latin typeface="Baguet Script" panose="00000500000000000000" pitchFamily="2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BDC8B6C-A67B-73A9-6B75-13B1FD324DB0}"/>
              </a:ext>
            </a:extLst>
          </p:cNvPr>
          <p:cNvSpPr txBox="1"/>
          <p:nvPr/>
        </p:nvSpPr>
        <p:spPr>
          <a:xfrm>
            <a:off x="9126728" y="3578667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875858"/>
                </a:solidFill>
                <a:latin typeface="Baguet Script" panose="00000500000000000000" pitchFamily="2" charset="0"/>
              </a:rPr>
              <a:t>test</a:t>
            </a:r>
            <a:endParaRPr lang="en-US" dirty="0">
              <a:solidFill>
                <a:srgbClr val="875858"/>
              </a:solidFill>
              <a:latin typeface="Baguet Script" panose="00000500000000000000" pitchFamily="2" charset="0"/>
            </a:endParaRPr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id="{8C6E336D-7ECA-33F3-C50A-3E04D35A6CDD}"/>
              </a:ext>
            </a:extLst>
          </p:cNvPr>
          <p:cNvSpPr txBox="1">
            <a:spLocks/>
          </p:cNvSpPr>
          <p:nvPr/>
        </p:nvSpPr>
        <p:spPr>
          <a:xfrm>
            <a:off x="6153143" y="2298253"/>
            <a:ext cx="4597754" cy="18514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nl-BE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nl-BE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en-US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en-US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00" b="1" dirty="0">
                <a:latin typeface="Arial" panose="020B0604020202020204" pitchFamily="34" charset="0"/>
                <a:cs typeface="Arial" panose="020B0604020202020204" pitchFamily="34" charset="0"/>
              </a:rPr>
              <a:t>(And everything in between</a:t>
            </a:r>
            <a:r>
              <a:rPr lang="en-US" sz="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7" name="Title 1">
            <a:extLst>
              <a:ext uri="{FF2B5EF4-FFF2-40B4-BE49-F238E27FC236}">
                <a16:creationId xmlns:a16="http://schemas.microsoft.com/office/drawing/2014/main" id="{D2B58145-7646-CA00-0761-97CF0811BCE7}"/>
              </a:ext>
            </a:extLst>
          </p:cNvPr>
          <p:cNvSpPr txBox="1">
            <a:spLocks/>
          </p:cNvSpPr>
          <p:nvPr/>
        </p:nvSpPr>
        <p:spPr>
          <a:xfrm>
            <a:off x="7682512" y="2333003"/>
            <a:ext cx="1692842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Machine learning</a:t>
            </a:r>
            <a:endParaRPr lang="en-US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1EC709-3926-191C-AC0A-155E9BFEFB66}"/>
              </a:ext>
            </a:extLst>
          </p:cNvPr>
          <p:cNvSpPr/>
          <p:nvPr/>
        </p:nvSpPr>
        <p:spPr>
          <a:xfrm>
            <a:off x="2" y="11109"/>
            <a:ext cx="5080140" cy="2544799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9FADF72D-48EE-6AED-C97C-02DD1A3A337C}"/>
              </a:ext>
            </a:extLst>
          </p:cNvPr>
          <p:cNvSpPr/>
          <p:nvPr/>
        </p:nvSpPr>
        <p:spPr>
          <a:xfrm>
            <a:off x="4047965" y="2024628"/>
            <a:ext cx="1429656" cy="764564"/>
          </a:xfrm>
          <a:prstGeom prst="roundRect">
            <a:avLst>
              <a:gd name="adj" fmla="val 10000"/>
            </a:avLst>
          </a:prstGeom>
          <a:blipFill rotWithShape="1">
            <a:blip r:embed="rId14"/>
            <a:srcRect/>
            <a:stretch>
              <a:fillRect l="-2000" r="-2000"/>
            </a:stretch>
          </a:blip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2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B0774E-6FF6-4EF9-55CC-77EF4A0D3175}"/>
              </a:ext>
            </a:extLst>
          </p:cNvPr>
          <p:cNvSpPr txBox="1"/>
          <p:nvPr/>
        </p:nvSpPr>
        <p:spPr>
          <a:xfrm>
            <a:off x="3604479" y="3254682"/>
            <a:ext cx="1047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/>
              <a:t>+ GVP !!!</a:t>
            </a:r>
            <a:endParaRPr lang="en-US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A006143-B8AD-4C32-86C7-6F57C282D1E4}"/>
              </a:ext>
            </a:extLst>
          </p:cNvPr>
          <p:cNvSpPr txBox="1"/>
          <p:nvPr/>
        </p:nvSpPr>
        <p:spPr>
          <a:xfrm>
            <a:off x="606787" y="6469847"/>
            <a:ext cx="41516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b="1" dirty="0"/>
              <a:t>NIED, JMA</a:t>
            </a:r>
          </a:p>
        </p:txBody>
      </p:sp>
    </p:spTree>
    <p:extLst>
      <p:ext uri="{BB962C8B-B14F-4D97-AF65-F5344CB8AC3E}">
        <p14:creationId xmlns:p14="http://schemas.microsoft.com/office/powerpoint/2010/main" val="131917694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line of different colored lines&#10;&#10;AI-generated content may be incorrect.">
            <a:extLst>
              <a:ext uri="{FF2B5EF4-FFF2-40B4-BE49-F238E27FC236}">
                <a16:creationId xmlns:a16="http://schemas.microsoft.com/office/drawing/2014/main" id="{1E58D143-71DA-1072-0FB3-33FB888B1535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75000"/>
          </a:blip>
          <a:stretch>
            <a:fillRect/>
          </a:stretch>
        </p:blipFill>
        <p:spPr>
          <a:xfrm>
            <a:off x="3523364" y="337810"/>
            <a:ext cx="8243725" cy="32974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714E37EC-BF9D-3446-7D82-59A03D7D4BD9}"/>
              </a:ext>
            </a:extLst>
          </p:cNvPr>
          <p:cNvSpPr txBox="1"/>
          <p:nvPr/>
        </p:nvSpPr>
        <p:spPr>
          <a:xfrm>
            <a:off x="9795075" y="2121065"/>
            <a:ext cx="1992853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Distance to vent (km)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F9DF9E7-37CE-A9BD-8A8B-E861A52F127D}"/>
              </a:ext>
            </a:extLst>
          </p:cNvPr>
          <p:cNvSpPr txBox="1"/>
          <p:nvPr/>
        </p:nvSpPr>
        <p:spPr>
          <a:xfrm>
            <a:off x="10635048" y="2595784"/>
            <a:ext cx="1132041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Azimuth (°)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65D844C-F271-A441-BED6-B445CBFDA2D7}"/>
              </a:ext>
            </a:extLst>
          </p:cNvPr>
          <p:cNvSpPr txBox="1"/>
          <p:nvPr/>
        </p:nvSpPr>
        <p:spPr>
          <a:xfrm>
            <a:off x="10995723" y="1688118"/>
            <a:ext cx="792205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VT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D6F34F8-67F5-FC74-3237-9775FC24E95A}"/>
              </a:ext>
            </a:extLst>
          </p:cNvPr>
          <p:cNvSpPr txBox="1"/>
          <p:nvPr/>
        </p:nvSpPr>
        <p:spPr>
          <a:xfrm>
            <a:off x="11006945" y="1244811"/>
            <a:ext cx="780983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LF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5D54B1F-BA3E-7206-8356-71E0678DBFC0}"/>
              </a:ext>
            </a:extLst>
          </p:cNvPr>
          <p:cNvSpPr txBox="1"/>
          <p:nvPr/>
        </p:nvSpPr>
        <p:spPr>
          <a:xfrm>
            <a:off x="10481673" y="3066062"/>
            <a:ext cx="1285416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EQ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28E3EB6-2291-F532-C92E-D2F0E944D3A2}"/>
              </a:ext>
            </a:extLst>
          </p:cNvPr>
          <p:cNvSpPr txBox="1"/>
          <p:nvPr/>
        </p:nvSpPr>
        <p:spPr>
          <a:xfrm>
            <a:off x="10647872" y="797998"/>
            <a:ext cx="1119217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Depth (km)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69AD7DA-52F1-AE84-0B8A-7AFF95FA26DD}"/>
              </a:ext>
            </a:extLst>
          </p:cNvPr>
          <p:cNvSpPr txBox="1"/>
          <p:nvPr/>
        </p:nvSpPr>
        <p:spPr>
          <a:xfrm>
            <a:off x="10710389" y="270283"/>
            <a:ext cx="1077539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68E0DEAC-E9FC-9CA0-80A3-DD1009CF68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1170456D-1E32-812E-93D0-BB0BDC3723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7C11313-620C-9379-8F4B-1F36FE9FD138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29F224-3B61-2BFB-0396-57C4CC558ADD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ADE5A7-1454-7276-BE73-528B75C04D38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1A21DB9-1ACD-261A-EA59-24F314C760E1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CA2BF08-1657-6095-6375-6BBD2F9DC0A7}"/>
              </a:ext>
            </a:extLst>
          </p:cNvPr>
          <p:cNvSpPr txBox="1"/>
          <p:nvPr/>
        </p:nvSpPr>
        <p:spPr>
          <a:xfrm>
            <a:off x="1007928" y="3918971"/>
            <a:ext cx="2150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b="1" dirty="0">
                <a:latin typeface="+mj-lt"/>
                <a:cs typeface="Arial" panose="020B0604020202020204" pitchFamily="34" charset="0"/>
              </a:rPr>
              <a:t>Miyakejima volcano seismic catalogue</a:t>
            </a:r>
          </a:p>
          <a:p>
            <a:r>
              <a:rPr lang="nl-BE" sz="1600" b="1" dirty="0">
                <a:latin typeface="+mj-lt"/>
                <a:cs typeface="Arial" panose="020B0604020202020204" pitchFamily="34" charset="0"/>
              </a:rPr>
              <a:t> 2002-2010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10722A6-D49A-07D6-0C13-218E415B1F79}"/>
              </a:ext>
            </a:extLst>
          </p:cNvPr>
          <p:cNvSpPr txBox="1"/>
          <p:nvPr/>
        </p:nvSpPr>
        <p:spPr>
          <a:xfrm>
            <a:off x="5667878" y="5833485"/>
            <a:ext cx="2126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rgbClr val="8A6952"/>
                </a:solidFill>
              </a:rPr>
              <a:t>3 days to 3 months</a:t>
            </a:r>
            <a:endParaRPr lang="en-US" b="1" dirty="0">
              <a:solidFill>
                <a:srgbClr val="8A6952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907176E-65D6-C41F-C75C-876F860FA3D2}"/>
              </a:ext>
            </a:extLst>
          </p:cNvPr>
          <p:cNvSpPr txBox="1"/>
          <p:nvPr/>
        </p:nvSpPr>
        <p:spPr>
          <a:xfrm>
            <a:off x="8932185" y="5833485"/>
            <a:ext cx="2126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rgbClr val="B49F91"/>
                </a:solidFill>
              </a:rPr>
              <a:t>3 days to 3 months</a:t>
            </a:r>
            <a:endParaRPr lang="en-US" b="1" dirty="0">
              <a:solidFill>
                <a:srgbClr val="B49F91"/>
              </a:solidFill>
            </a:endParaRPr>
          </a:p>
        </p:txBody>
      </p:sp>
      <p:sp>
        <p:nvSpPr>
          <p:cNvPr id="45" name="Arrow: Bent 44">
            <a:extLst>
              <a:ext uri="{FF2B5EF4-FFF2-40B4-BE49-F238E27FC236}">
                <a16:creationId xmlns:a16="http://schemas.microsoft.com/office/drawing/2014/main" id="{9B1A3ADD-FC76-0CD4-FF51-1ED6A5BA86D1}"/>
              </a:ext>
            </a:extLst>
          </p:cNvPr>
          <p:cNvSpPr/>
          <p:nvPr/>
        </p:nvSpPr>
        <p:spPr>
          <a:xfrm>
            <a:off x="740629" y="1688118"/>
            <a:ext cx="2679001" cy="3621438"/>
          </a:xfrm>
          <a:prstGeom prst="bentArrow">
            <a:avLst>
              <a:gd name="adj1" fmla="val 5491"/>
              <a:gd name="adj2" fmla="val 13434"/>
              <a:gd name="adj3" fmla="val 12989"/>
              <a:gd name="adj4" fmla="val 35743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6CDDE315-9A8F-00E3-C938-ECB412005489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A43DDCE8-F715-851D-B60E-2F02616FB88D}"/>
              </a:ext>
            </a:extLst>
          </p:cNvPr>
          <p:cNvSpPr txBox="1"/>
          <p:nvPr/>
        </p:nvSpPr>
        <p:spPr>
          <a:xfrm>
            <a:off x="1660175" y="2133611"/>
            <a:ext cx="1047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/>
              <a:t>+ GVP !!!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2914219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801DD7-4E11-8DC9-D808-0FD98350C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line of different colored lines&#10;&#10;AI-generated content may be incorrect.">
            <a:extLst>
              <a:ext uri="{FF2B5EF4-FFF2-40B4-BE49-F238E27FC236}">
                <a16:creationId xmlns:a16="http://schemas.microsoft.com/office/drawing/2014/main" id="{373E3F82-8C17-3CB4-6CE5-0A06F1B1A087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75000"/>
          </a:blip>
          <a:stretch>
            <a:fillRect/>
          </a:stretch>
        </p:blipFill>
        <p:spPr>
          <a:xfrm>
            <a:off x="3523364" y="337810"/>
            <a:ext cx="8243725" cy="32974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D1FAE4EC-E6D7-F69A-4480-78BFF786D839}"/>
              </a:ext>
            </a:extLst>
          </p:cNvPr>
          <p:cNvSpPr txBox="1"/>
          <p:nvPr/>
        </p:nvSpPr>
        <p:spPr>
          <a:xfrm>
            <a:off x="9795075" y="2121065"/>
            <a:ext cx="1992853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Distance to vent (km)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74E4E1E-A47D-FDA1-6B56-CFB819D6830D}"/>
              </a:ext>
            </a:extLst>
          </p:cNvPr>
          <p:cNvSpPr txBox="1"/>
          <p:nvPr/>
        </p:nvSpPr>
        <p:spPr>
          <a:xfrm>
            <a:off x="10635048" y="2595784"/>
            <a:ext cx="1132041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Azimuth (°)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76AFDD2-45E8-1CF9-4C6D-CA18C42D63B9}"/>
              </a:ext>
            </a:extLst>
          </p:cNvPr>
          <p:cNvSpPr txBox="1"/>
          <p:nvPr/>
        </p:nvSpPr>
        <p:spPr>
          <a:xfrm>
            <a:off x="10995723" y="1688118"/>
            <a:ext cx="792205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VT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A2F4F3F-4E4E-A343-5A06-F4FA8ABD3E9C}"/>
              </a:ext>
            </a:extLst>
          </p:cNvPr>
          <p:cNvSpPr txBox="1"/>
          <p:nvPr/>
        </p:nvSpPr>
        <p:spPr>
          <a:xfrm>
            <a:off x="11006945" y="1244811"/>
            <a:ext cx="780983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LF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3F534D3-002C-EECC-1720-A09F335B273D}"/>
              </a:ext>
            </a:extLst>
          </p:cNvPr>
          <p:cNvSpPr txBox="1"/>
          <p:nvPr/>
        </p:nvSpPr>
        <p:spPr>
          <a:xfrm>
            <a:off x="10481673" y="3066062"/>
            <a:ext cx="1285416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EQ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1123075-FF62-B132-87C4-6838E859954E}"/>
              </a:ext>
            </a:extLst>
          </p:cNvPr>
          <p:cNvSpPr txBox="1"/>
          <p:nvPr/>
        </p:nvSpPr>
        <p:spPr>
          <a:xfrm>
            <a:off x="10647872" y="797998"/>
            <a:ext cx="1119217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Depth (km)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AD4A9DC-6D37-6424-0EC6-2E5FB120069C}"/>
              </a:ext>
            </a:extLst>
          </p:cNvPr>
          <p:cNvSpPr txBox="1"/>
          <p:nvPr/>
        </p:nvSpPr>
        <p:spPr>
          <a:xfrm>
            <a:off x="10710389" y="270283"/>
            <a:ext cx="1077539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92FEBAED-76AF-3A67-640D-C0345F4C0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50AB7114-D311-3B8B-A097-8081CC451E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415F8B6-C013-0FB7-7504-B600470E2A3A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349EB89-4CCD-E73D-5CF2-437E4F24C7AA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5A9FD1-83B1-742E-6EE3-BFDD37E3CF25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EBBB12F-4433-8A91-1052-3110197BF3F9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EFB8B15-415D-44C8-D492-54634821C00B}"/>
              </a:ext>
            </a:extLst>
          </p:cNvPr>
          <p:cNvSpPr txBox="1"/>
          <p:nvPr/>
        </p:nvSpPr>
        <p:spPr>
          <a:xfrm>
            <a:off x="1007928" y="3918971"/>
            <a:ext cx="2150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b="1" dirty="0">
                <a:latin typeface="+mj-lt"/>
                <a:cs typeface="Arial" panose="020B0604020202020204" pitchFamily="34" charset="0"/>
              </a:rPr>
              <a:t>Miyakejima volcano seismic catalogue</a:t>
            </a:r>
          </a:p>
          <a:p>
            <a:r>
              <a:rPr lang="nl-BE" sz="1600" b="1" dirty="0">
                <a:latin typeface="+mj-lt"/>
                <a:cs typeface="Arial" panose="020B0604020202020204" pitchFamily="34" charset="0"/>
              </a:rPr>
              <a:t> 2002-2010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107881-F571-0C61-DED4-29D916992C87}"/>
              </a:ext>
            </a:extLst>
          </p:cNvPr>
          <p:cNvSpPr txBox="1"/>
          <p:nvPr/>
        </p:nvSpPr>
        <p:spPr>
          <a:xfrm>
            <a:off x="5667878" y="5833485"/>
            <a:ext cx="2126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rgbClr val="8A6952"/>
                </a:solidFill>
              </a:rPr>
              <a:t>3 days to 3 months</a:t>
            </a:r>
            <a:endParaRPr lang="en-US" b="1" dirty="0">
              <a:solidFill>
                <a:srgbClr val="8A6952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321757F-3685-B461-4CBA-9B499E793BC4}"/>
              </a:ext>
            </a:extLst>
          </p:cNvPr>
          <p:cNvSpPr txBox="1"/>
          <p:nvPr/>
        </p:nvSpPr>
        <p:spPr>
          <a:xfrm>
            <a:off x="8932185" y="5833485"/>
            <a:ext cx="2126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rgbClr val="B49F91"/>
                </a:solidFill>
              </a:rPr>
              <a:t>3 days to 3 months</a:t>
            </a:r>
            <a:endParaRPr lang="en-US" b="1" dirty="0">
              <a:solidFill>
                <a:srgbClr val="B49F91"/>
              </a:solidFill>
            </a:endParaRPr>
          </a:p>
        </p:txBody>
      </p:sp>
      <p:sp>
        <p:nvSpPr>
          <p:cNvPr id="45" name="Arrow: Bent 44">
            <a:extLst>
              <a:ext uri="{FF2B5EF4-FFF2-40B4-BE49-F238E27FC236}">
                <a16:creationId xmlns:a16="http://schemas.microsoft.com/office/drawing/2014/main" id="{2C6568CD-4DAC-C766-4DEB-595FA1F994F2}"/>
              </a:ext>
            </a:extLst>
          </p:cNvPr>
          <p:cNvSpPr/>
          <p:nvPr/>
        </p:nvSpPr>
        <p:spPr>
          <a:xfrm>
            <a:off x="740629" y="1688118"/>
            <a:ext cx="2679001" cy="3621438"/>
          </a:xfrm>
          <a:prstGeom prst="bentArrow">
            <a:avLst>
              <a:gd name="adj1" fmla="val 5491"/>
              <a:gd name="adj2" fmla="val 13434"/>
              <a:gd name="adj3" fmla="val 12989"/>
              <a:gd name="adj4" fmla="val 35743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F299C2A-CF0B-C5B2-CC48-0AB6CDAD6E30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0AE589CF-2797-8611-5251-0D6A8D2115F8}"/>
              </a:ext>
            </a:extLst>
          </p:cNvPr>
          <p:cNvSpPr/>
          <p:nvPr/>
        </p:nvSpPr>
        <p:spPr>
          <a:xfrm>
            <a:off x="146304" y="78404"/>
            <a:ext cx="6382512" cy="1417835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From those parameters, I extract MANY features...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FD6000-E9CB-6F3E-AF05-08F305E39B7F}"/>
              </a:ext>
            </a:extLst>
          </p:cNvPr>
          <p:cNvSpPr txBox="1"/>
          <p:nvPr/>
        </p:nvSpPr>
        <p:spPr>
          <a:xfrm>
            <a:off x="1660175" y="2133611"/>
            <a:ext cx="1047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/>
              <a:t>+ GVP !!!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4470748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5B02D-2D6C-8BD7-D93D-47568C4A4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line of different colored lines&#10;&#10;AI-generated content may be incorrect.">
            <a:extLst>
              <a:ext uri="{FF2B5EF4-FFF2-40B4-BE49-F238E27FC236}">
                <a16:creationId xmlns:a16="http://schemas.microsoft.com/office/drawing/2014/main" id="{D8155E21-146A-9FA9-CB6F-C7EECC569999}"/>
              </a:ext>
            </a:extLst>
          </p:cNvPr>
          <p:cNvPicPr>
            <a:picLocks noChangeAspect="1"/>
          </p:cNvPicPr>
          <p:nvPr/>
        </p:nvPicPr>
        <p:blipFill>
          <a:blip r:embed="rId2">
            <a:biLevel thresh="75000"/>
          </a:blip>
          <a:stretch>
            <a:fillRect/>
          </a:stretch>
        </p:blipFill>
        <p:spPr>
          <a:xfrm>
            <a:off x="3523364" y="337810"/>
            <a:ext cx="8243725" cy="32974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6FF48924-B62A-C0A7-75B3-22BBD9D0BA5F}"/>
              </a:ext>
            </a:extLst>
          </p:cNvPr>
          <p:cNvSpPr txBox="1"/>
          <p:nvPr/>
        </p:nvSpPr>
        <p:spPr>
          <a:xfrm>
            <a:off x="9795075" y="2121065"/>
            <a:ext cx="1992853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Distance to vent (km)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3D27BF9-FFF0-48DC-A32C-D8EA4B6D794A}"/>
              </a:ext>
            </a:extLst>
          </p:cNvPr>
          <p:cNvSpPr txBox="1"/>
          <p:nvPr/>
        </p:nvSpPr>
        <p:spPr>
          <a:xfrm>
            <a:off x="10635048" y="2595784"/>
            <a:ext cx="1132041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Azimuth (°)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CC7E357-8477-35D8-C3C4-2529AE1197B4}"/>
              </a:ext>
            </a:extLst>
          </p:cNvPr>
          <p:cNvSpPr txBox="1"/>
          <p:nvPr/>
        </p:nvSpPr>
        <p:spPr>
          <a:xfrm>
            <a:off x="10995723" y="1688118"/>
            <a:ext cx="792205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VT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D750EA4-9924-F447-D903-585ECCBD8268}"/>
              </a:ext>
            </a:extLst>
          </p:cNvPr>
          <p:cNvSpPr txBox="1"/>
          <p:nvPr/>
        </p:nvSpPr>
        <p:spPr>
          <a:xfrm>
            <a:off x="11006945" y="1244811"/>
            <a:ext cx="780983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LF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0274548-4C79-C9D7-FF94-209A4481DE9A}"/>
              </a:ext>
            </a:extLst>
          </p:cNvPr>
          <p:cNvSpPr txBox="1"/>
          <p:nvPr/>
        </p:nvSpPr>
        <p:spPr>
          <a:xfrm>
            <a:off x="10481673" y="3066062"/>
            <a:ext cx="1285416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EQ rate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8D8316B-0917-9D12-1B7D-7BE5E6108526}"/>
              </a:ext>
            </a:extLst>
          </p:cNvPr>
          <p:cNvSpPr txBox="1"/>
          <p:nvPr/>
        </p:nvSpPr>
        <p:spPr>
          <a:xfrm>
            <a:off x="10647872" y="797998"/>
            <a:ext cx="1119217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Depth (km)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8AC1321-165C-5EBB-B0DA-792DDE45EA6A}"/>
              </a:ext>
            </a:extLst>
          </p:cNvPr>
          <p:cNvSpPr txBox="1"/>
          <p:nvPr/>
        </p:nvSpPr>
        <p:spPr>
          <a:xfrm>
            <a:off x="10710389" y="270283"/>
            <a:ext cx="1077539" cy="307777"/>
          </a:xfrm>
          <a:prstGeom prst="rect">
            <a:avLst/>
          </a:prstGeom>
          <a:solidFill>
            <a:srgbClr val="875858"/>
          </a:solidFill>
        </p:spPr>
        <p:txBody>
          <a:bodyPr wrap="none" rtlCol="0">
            <a:spAutoFit/>
          </a:bodyPr>
          <a:lstStyle/>
          <a:p>
            <a:r>
              <a:rPr lang="nl-BE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Magnitude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4808576-A6D6-0DAA-3462-69BC45CA70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746C2FF3-B9FA-A3E1-A83A-9DFAB5CF76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20CC75A-7AFF-6925-C338-213A26BD30DA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E5D423-6D92-36FD-82FA-66455159447E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999E8D-F704-9285-B39A-4E3B93CACC9C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3E545DF-7E53-7AAF-A4D6-E90D562AB17D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B61E1AC-0993-C89D-E63A-D73F612678CB}"/>
              </a:ext>
            </a:extLst>
          </p:cNvPr>
          <p:cNvSpPr txBox="1"/>
          <p:nvPr/>
        </p:nvSpPr>
        <p:spPr>
          <a:xfrm>
            <a:off x="1007928" y="3918971"/>
            <a:ext cx="2150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b="1" dirty="0">
                <a:latin typeface="+mj-lt"/>
                <a:cs typeface="Arial" panose="020B0604020202020204" pitchFamily="34" charset="0"/>
              </a:rPr>
              <a:t>Miyakejima volcano seismic catalogue</a:t>
            </a:r>
          </a:p>
          <a:p>
            <a:r>
              <a:rPr lang="nl-BE" sz="1600" b="1" dirty="0">
                <a:latin typeface="+mj-lt"/>
                <a:cs typeface="Arial" panose="020B0604020202020204" pitchFamily="34" charset="0"/>
              </a:rPr>
              <a:t> 2002-2010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47BAF83-68BB-7E71-99C3-5063554706C3}"/>
              </a:ext>
            </a:extLst>
          </p:cNvPr>
          <p:cNvSpPr txBox="1"/>
          <p:nvPr/>
        </p:nvSpPr>
        <p:spPr>
          <a:xfrm>
            <a:off x="5667878" y="5833485"/>
            <a:ext cx="2126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rgbClr val="8A6952"/>
                </a:solidFill>
              </a:rPr>
              <a:t>3 days to 3 months</a:t>
            </a:r>
            <a:endParaRPr lang="en-US" b="1" dirty="0">
              <a:solidFill>
                <a:srgbClr val="8A6952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65BD73A-771E-23B8-0816-C1191B2FF2D2}"/>
              </a:ext>
            </a:extLst>
          </p:cNvPr>
          <p:cNvSpPr txBox="1"/>
          <p:nvPr/>
        </p:nvSpPr>
        <p:spPr>
          <a:xfrm>
            <a:off x="8932185" y="5833485"/>
            <a:ext cx="2126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rgbClr val="B49F91"/>
                </a:solidFill>
              </a:rPr>
              <a:t>3 days to 3 months</a:t>
            </a:r>
            <a:endParaRPr lang="en-US" b="1" dirty="0">
              <a:solidFill>
                <a:srgbClr val="B49F91"/>
              </a:solidFill>
            </a:endParaRPr>
          </a:p>
        </p:txBody>
      </p:sp>
      <p:sp>
        <p:nvSpPr>
          <p:cNvPr id="45" name="Arrow: Bent 44">
            <a:extLst>
              <a:ext uri="{FF2B5EF4-FFF2-40B4-BE49-F238E27FC236}">
                <a16:creationId xmlns:a16="http://schemas.microsoft.com/office/drawing/2014/main" id="{14E36183-31B2-D326-F5C6-F19D11A710CA}"/>
              </a:ext>
            </a:extLst>
          </p:cNvPr>
          <p:cNvSpPr/>
          <p:nvPr/>
        </p:nvSpPr>
        <p:spPr>
          <a:xfrm>
            <a:off x="740629" y="1688118"/>
            <a:ext cx="2679001" cy="3621438"/>
          </a:xfrm>
          <a:prstGeom prst="bentArrow">
            <a:avLst>
              <a:gd name="adj1" fmla="val 5491"/>
              <a:gd name="adj2" fmla="val 13434"/>
              <a:gd name="adj3" fmla="val 12989"/>
              <a:gd name="adj4" fmla="val 35743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2DD8B05-0724-8938-5343-4BC0D8255B1B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951F785D-0881-F1AF-C4D9-8A4AA2DCAF9C}"/>
              </a:ext>
            </a:extLst>
          </p:cNvPr>
          <p:cNvSpPr/>
          <p:nvPr/>
        </p:nvSpPr>
        <p:spPr>
          <a:xfrm>
            <a:off x="146304" y="78404"/>
            <a:ext cx="6382512" cy="1417835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From those parameters, I extract MANY </a:t>
            </a:r>
            <a:r>
              <a:rPr lang="nl-BE" b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features</a:t>
            </a:r>
            <a:r>
              <a:rPr lang="nl-BE" dirty="0"/>
              <a:t>...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14E934-5A5F-942F-4F93-FF3C5CCED3A9}"/>
              </a:ext>
            </a:extLst>
          </p:cNvPr>
          <p:cNvSpPr txBox="1"/>
          <p:nvPr/>
        </p:nvSpPr>
        <p:spPr>
          <a:xfrm>
            <a:off x="1373461" y="2149983"/>
            <a:ext cx="1413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BE" b="1" dirty="0">
                <a:solidFill>
                  <a:schemeClr val="accent2">
                    <a:lumMod val="50000"/>
                  </a:schemeClr>
                </a:solidFill>
              </a:rPr>
              <a:t>+ GVP !!!</a:t>
            </a:r>
          </a:p>
          <a:p>
            <a:pPr algn="ctr"/>
            <a:r>
              <a:rPr lang="nl-BE" b="1" dirty="0">
                <a:solidFill>
                  <a:schemeClr val="accent2">
                    <a:lumMod val="50000"/>
                  </a:schemeClr>
                </a:solidFill>
              </a:rPr>
              <a:t>= LABELING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64E1F7-F617-88B0-2656-73FDE48EFF01}"/>
              </a:ext>
            </a:extLst>
          </p:cNvPr>
          <p:cNvSpPr txBox="1"/>
          <p:nvPr/>
        </p:nvSpPr>
        <p:spPr>
          <a:xfrm>
            <a:off x="559055" y="966602"/>
            <a:ext cx="609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= TRAINING DATA, WHAT WE FEED INTO THE MODELS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52022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EB09A6A2-1095-B5DA-538B-8CDFE90DB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243" y="3233915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1E4CCB6-0F55-0603-2492-94D49512F9CD}"/>
              </a:ext>
            </a:extLst>
          </p:cNvPr>
          <p:cNvSpPr txBox="1">
            <a:spLocks/>
          </p:cNvSpPr>
          <p:nvPr/>
        </p:nvSpPr>
        <p:spPr>
          <a:xfrm>
            <a:off x="3797123" y="2683878"/>
            <a:ext cx="4597754" cy="18514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8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8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8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nl-BE" sz="18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BE" sz="18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8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8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nl-BE" sz="18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8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en-US" sz="18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8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en-US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(And everything in between</a:t>
            </a:r>
            <a:r>
              <a:rPr lang="en-US" sz="13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943E8D-1258-E680-038B-96D6A072C895}"/>
              </a:ext>
            </a:extLst>
          </p:cNvPr>
          <p:cNvSpPr/>
          <p:nvPr/>
        </p:nvSpPr>
        <p:spPr>
          <a:xfrm>
            <a:off x="6698512" y="-13301"/>
            <a:ext cx="5493488" cy="6871301"/>
          </a:xfrm>
          <a:prstGeom prst="rect">
            <a:avLst/>
          </a:prstGeom>
          <a:solidFill>
            <a:srgbClr val="8A695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C6A2E2-C8B8-4B20-20A8-4A17776530B9}"/>
              </a:ext>
            </a:extLst>
          </p:cNvPr>
          <p:cNvSpPr txBox="1"/>
          <p:nvPr/>
        </p:nvSpPr>
        <p:spPr>
          <a:xfrm>
            <a:off x="7026525" y="168098"/>
            <a:ext cx="4959614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Workflow &amp; Machine learning model</a:t>
            </a:r>
          </a:p>
          <a:p>
            <a:endParaRPr lang="en-US" b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 Feature extraction</a:t>
            </a:r>
          </a:p>
          <a:p>
            <a:endParaRPr lang="en-US" b="1" i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 Feature selection (statistics) 	@different timescales</a:t>
            </a:r>
          </a:p>
          <a:p>
            <a:endParaRPr lang="en-US" b="1" i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Model selection: Gradient Boosting</a:t>
            </a:r>
          </a:p>
          <a:p>
            <a:endParaRPr lang="nl-BE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Hyperparameter tuning (LOEO CV) 	@different timescales</a:t>
            </a: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^^ measuring model performance	VS generalization (MCC &amp; std)</a:t>
            </a:r>
          </a:p>
          <a:p>
            <a:endParaRPr lang="nl-BE" b="1" i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TIMESCALE SELECTION</a:t>
            </a:r>
          </a:p>
          <a:p>
            <a:endParaRPr lang="en-US" b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Run final Gradient Boosting model</a:t>
            </a: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@selected timescale</a:t>
            </a:r>
          </a:p>
          <a:p>
            <a:endParaRPr lang="en-US" b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^^ MCC on different test-sets</a:t>
            </a:r>
          </a:p>
          <a:p>
            <a:endParaRPr lang="en-US" b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Final evaluation of model</a:t>
            </a:r>
          </a:p>
          <a:p>
            <a:endParaRPr lang="en-US" b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nl-BE" b="1" i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6BDA2E-3F29-4E14-12D7-FAD2E929D42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 l="80912" t="26823" r="10993" b="57085"/>
          <a:stretch/>
        </p:blipFill>
        <p:spPr>
          <a:xfrm>
            <a:off x="6262446" y="3162423"/>
            <a:ext cx="764079" cy="854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097479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F1440-F622-11F5-72AE-923BBFF85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EF629FC8-4D90-47D1-9259-4AB8B9151A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636" t="10939"/>
          <a:stretch/>
        </p:blipFill>
        <p:spPr>
          <a:xfrm>
            <a:off x="3202932" y="600269"/>
            <a:ext cx="6358944" cy="5672802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1D8B871-DC94-6B33-044C-638C103F2F49}"/>
              </a:ext>
            </a:extLst>
          </p:cNvPr>
          <p:cNvSpPr/>
          <p:nvPr/>
        </p:nvSpPr>
        <p:spPr>
          <a:xfrm>
            <a:off x="3584045" y="5922161"/>
            <a:ext cx="5228671" cy="307779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99D9E75-04B2-2365-A5FC-C2101AD115AD}"/>
              </a:ext>
            </a:extLst>
          </p:cNvPr>
          <p:cNvSpPr/>
          <p:nvPr/>
        </p:nvSpPr>
        <p:spPr>
          <a:xfrm>
            <a:off x="4023819" y="492693"/>
            <a:ext cx="4110206" cy="228229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D9B6175-4AE5-ACD5-B203-13A083C575B0}"/>
              </a:ext>
            </a:extLst>
          </p:cNvPr>
          <p:cNvSpPr/>
          <p:nvPr/>
        </p:nvSpPr>
        <p:spPr>
          <a:xfrm rot="5400000">
            <a:off x="9236167" y="3176244"/>
            <a:ext cx="1929126" cy="107085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85D4050-C043-B520-0D55-90863D4D24B7}"/>
              </a:ext>
            </a:extLst>
          </p:cNvPr>
          <p:cNvSpPr txBox="1"/>
          <p:nvPr/>
        </p:nvSpPr>
        <p:spPr>
          <a:xfrm rot="16200000">
            <a:off x="8553293" y="3003324"/>
            <a:ext cx="5934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400" b="1" dirty="0">
                <a:latin typeface="Arial" panose="020B0604020202020204" pitchFamily="34" charset="0"/>
                <a:cs typeface="Arial" panose="020B0604020202020204" pitchFamily="34" charset="0"/>
              </a:rPr>
              <a:t>MCC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EFB41ED-F694-6B04-3C26-1E4D343FC4E8}"/>
              </a:ext>
            </a:extLst>
          </p:cNvPr>
          <p:cNvSpPr txBox="1"/>
          <p:nvPr/>
        </p:nvSpPr>
        <p:spPr>
          <a:xfrm>
            <a:off x="9687701" y="709812"/>
            <a:ext cx="13901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</a:t>
            </a:r>
            <a:endParaRPr lang="en-US" sz="1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6CD36F1-C5C8-70B0-64D9-C08B2CB40848}"/>
              </a:ext>
            </a:extLst>
          </p:cNvPr>
          <p:cNvSpPr txBox="1"/>
          <p:nvPr/>
        </p:nvSpPr>
        <p:spPr>
          <a:xfrm>
            <a:off x="9770491" y="5529875"/>
            <a:ext cx="105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b="1" dirty="0">
                <a:solidFill>
                  <a:srgbClr val="4156C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</a:t>
            </a:r>
            <a:endParaRPr lang="en-US" sz="3600" b="1" dirty="0">
              <a:solidFill>
                <a:srgbClr val="4156C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0F6EE3-C49E-1F1C-FDEA-A08932009779}"/>
              </a:ext>
            </a:extLst>
          </p:cNvPr>
          <p:cNvSpPr txBox="1"/>
          <p:nvPr/>
        </p:nvSpPr>
        <p:spPr>
          <a:xfrm>
            <a:off x="4539910" y="6002871"/>
            <a:ext cx="2868977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window size (days)</a:t>
            </a:r>
            <a:endParaRPr lang="en-US" sz="1400" dirty="0">
              <a:solidFill>
                <a:srgbClr val="8A6952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184E27E-88AA-3BC6-B1C2-4DAC29EF583B}"/>
              </a:ext>
            </a:extLst>
          </p:cNvPr>
          <p:cNvSpPr/>
          <p:nvPr/>
        </p:nvSpPr>
        <p:spPr>
          <a:xfrm rot="5400000">
            <a:off x="2219118" y="3132276"/>
            <a:ext cx="1929126" cy="307777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2CC8DC-55B6-ED5A-C1F3-A8DC2B904BEB}"/>
              </a:ext>
            </a:extLst>
          </p:cNvPr>
          <p:cNvSpPr txBox="1"/>
          <p:nvPr/>
        </p:nvSpPr>
        <p:spPr>
          <a:xfrm rot="16200000">
            <a:off x="1615288" y="3075897"/>
            <a:ext cx="2908247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BE" sz="1400" b="1" dirty="0">
                <a:solidFill>
                  <a:srgbClr val="E0CCC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Forecasting window size (days) </a:t>
            </a:r>
            <a:endParaRPr lang="en-US" sz="1400" dirty="0">
              <a:solidFill>
                <a:srgbClr val="E0CCC1"/>
              </a:solidFill>
            </a:endParaRPr>
          </a:p>
        </p:txBody>
      </p: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3D97E273-C6BC-0637-D937-B5A3F950FCEC}"/>
              </a:ext>
            </a:extLst>
          </p:cNvPr>
          <p:cNvCxnSpPr>
            <a:cxnSpLocks/>
          </p:cNvCxnSpPr>
          <p:nvPr/>
        </p:nvCxnSpPr>
        <p:spPr>
          <a:xfrm>
            <a:off x="3258780" y="1878213"/>
            <a:ext cx="0" cy="2739439"/>
          </a:xfrm>
          <a:prstGeom prst="straightConnector1">
            <a:avLst/>
          </a:prstGeom>
          <a:ln>
            <a:solidFill>
              <a:srgbClr val="E0CCC1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8A0A0C4-1326-4285-3DC8-075BB654CC20}"/>
              </a:ext>
            </a:extLst>
          </p:cNvPr>
          <p:cNvCxnSpPr>
            <a:cxnSpLocks/>
          </p:cNvCxnSpPr>
          <p:nvPr/>
        </p:nvCxnSpPr>
        <p:spPr>
          <a:xfrm>
            <a:off x="4531749" y="6350913"/>
            <a:ext cx="2877138" cy="0"/>
          </a:xfrm>
          <a:prstGeom prst="straightConnector1">
            <a:avLst/>
          </a:prstGeom>
          <a:ln>
            <a:solidFill>
              <a:srgbClr val="8A6952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0D38B1EF-5D1A-FADA-0741-863EF305E4C2}"/>
              </a:ext>
            </a:extLst>
          </p:cNvPr>
          <p:cNvSpPr/>
          <p:nvPr/>
        </p:nvSpPr>
        <p:spPr>
          <a:xfrm rot="5400000">
            <a:off x="820742" y="3170258"/>
            <a:ext cx="5228671" cy="307779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B32999B-645B-CE26-BFED-9545B22DB755}"/>
              </a:ext>
            </a:extLst>
          </p:cNvPr>
          <p:cNvSpPr/>
          <p:nvPr/>
        </p:nvSpPr>
        <p:spPr>
          <a:xfrm>
            <a:off x="6297924" y="1775661"/>
            <a:ext cx="1350335" cy="1205834"/>
          </a:xfrm>
          <a:prstGeom prst="ellipse">
            <a:avLst/>
          </a:pr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Triangle 16">
            <a:extLst>
              <a:ext uri="{FF2B5EF4-FFF2-40B4-BE49-F238E27FC236}">
                <a16:creationId xmlns:a16="http://schemas.microsoft.com/office/drawing/2014/main" id="{5AE885E4-8B54-7F34-D9D5-2CED0759484C}"/>
              </a:ext>
            </a:extLst>
          </p:cNvPr>
          <p:cNvSpPr/>
          <p:nvPr/>
        </p:nvSpPr>
        <p:spPr>
          <a:xfrm flipH="1">
            <a:off x="4913339" y="2972376"/>
            <a:ext cx="3515901" cy="2873842"/>
          </a:xfrm>
          <a:prstGeom prst="rtTriangle">
            <a:avLst/>
          </a:pr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EFF3F41-209F-1496-4F90-970347C32C4F}"/>
              </a:ext>
            </a:extLst>
          </p:cNvPr>
          <p:cNvSpPr txBox="1"/>
          <p:nvPr/>
        </p:nvSpPr>
        <p:spPr>
          <a:xfrm>
            <a:off x="0" y="-312"/>
            <a:ext cx="12192000" cy="522322"/>
          </a:xfrm>
          <a:prstGeom prst="rect">
            <a:avLst/>
          </a:prstGeom>
          <a:solidFill>
            <a:srgbClr val="8A6952">
              <a:alpha val="85098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nl-BE" sz="16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PRELIMINARY RESULTS</a:t>
            </a:r>
            <a:r>
              <a:rPr lang="nl-BE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FORECASTING MODEL PERFORMANCE ACROSS THE DIFFERENT ERUPTIONS</a:t>
            </a:r>
          </a:p>
          <a:p>
            <a:pPr algn="ctr">
              <a:lnSpc>
                <a:spcPct val="150000"/>
              </a:lnSpc>
            </a:pPr>
            <a:endParaRPr lang="nl-BE" sz="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E6797F-9044-AC27-0579-842AE6DB538B}"/>
              </a:ext>
            </a:extLst>
          </p:cNvPr>
          <p:cNvSpPr/>
          <p:nvPr/>
        </p:nvSpPr>
        <p:spPr>
          <a:xfrm>
            <a:off x="4673600" y="6517278"/>
            <a:ext cx="2525134" cy="216240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2BF94BD-4A53-8923-1283-FC4B8C432D88}"/>
              </a:ext>
            </a:extLst>
          </p:cNvPr>
          <p:cNvSpPr/>
          <p:nvPr/>
        </p:nvSpPr>
        <p:spPr>
          <a:xfrm>
            <a:off x="6159500" y="6517276"/>
            <a:ext cx="1037975" cy="216241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Graphic 33">
            <a:extLst>
              <a:ext uri="{FF2B5EF4-FFF2-40B4-BE49-F238E27FC236}">
                <a16:creationId xmlns:a16="http://schemas.microsoft.com/office/drawing/2014/main" id="{413DFA1D-8F68-6030-BBAD-711F8BB2B7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88659" y="3111112"/>
            <a:ext cx="368700" cy="493262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087A9E18-C876-D3B1-B4D0-5FCE9FFE1437}"/>
              </a:ext>
            </a:extLst>
          </p:cNvPr>
          <p:cNvSpPr/>
          <p:nvPr/>
        </p:nvSpPr>
        <p:spPr>
          <a:xfrm>
            <a:off x="430798" y="3111112"/>
            <a:ext cx="2233326" cy="493262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A687C9E-B5FB-7470-5E20-4934F0801782}"/>
              </a:ext>
            </a:extLst>
          </p:cNvPr>
          <p:cNvSpPr/>
          <p:nvPr/>
        </p:nvSpPr>
        <p:spPr>
          <a:xfrm>
            <a:off x="430797" y="3111111"/>
            <a:ext cx="1009021" cy="493262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0F73E99-9051-62A1-E87F-AC18739ABB57}"/>
              </a:ext>
            </a:extLst>
          </p:cNvPr>
          <p:cNvSpPr txBox="1"/>
          <p:nvPr/>
        </p:nvSpPr>
        <p:spPr>
          <a:xfrm>
            <a:off x="2315515" y="5483709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rgbClr val="B49F91"/>
                </a:solidFill>
              </a:rPr>
              <a:t>3 months</a:t>
            </a:r>
            <a:endParaRPr lang="en-US" b="1" dirty="0">
              <a:solidFill>
                <a:srgbClr val="B49F9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E7899FF-2182-F815-ECD5-F338D3A4C45D}"/>
              </a:ext>
            </a:extLst>
          </p:cNvPr>
          <p:cNvSpPr txBox="1"/>
          <p:nvPr/>
        </p:nvSpPr>
        <p:spPr>
          <a:xfrm>
            <a:off x="2587390" y="90154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rgbClr val="B49F91"/>
                </a:solidFill>
              </a:rPr>
              <a:t>3 days </a:t>
            </a:r>
            <a:endParaRPr lang="en-US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65C6982-015C-0BAE-A212-1941CA20CB42}"/>
              </a:ext>
            </a:extLst>
          </p:cNvPr>
          <p:cNvSpPr txBox="1"/>
          <p:nvPr/>
        </p:nvSpPr>
        <p:spPr>
          <a:xfrm>
            <a:off x="3562108" y="610719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solidFill>
                  <a:srgbClr val="8A6952"/>
                </a:solidFill>
              </a:rPr>
              <a:t>3 days 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64DA520-C16A-1361-2BEB-15830ECE5C6F}"/>
              </a:ext>
            </a:extLst>
          </p:cNvPr>
          <p:cNvSpPr txBox="1"/>
          <p:nvPr/>
        </p:nvSpPr>
        <p:spPr>
          <a:xfrm>
            <a:off x="7424311" y="6114283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rgbClr val="8A6952"/>
                </a:solidFill>
              </a:rPr>
              <a:t>3 months</a:t>
            </a:r>
            <a:endParaRPr lang="en-US" b="1" dirty="0">
              <a:solidFill>
                <a:srgbClr val="8A6952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798CA38-E951-564A-ABE3-CD80AA8F4EF9}"/>
              </a:ext>
            </a:extLst>
          </p:cNvPr>
          <p:cNvSpPr txBox="1"/>
          <p:nvPr/>
        </p:nvSpPr>
        <p:spPr>
          <a:xfrm>
            <a:off x="9753611" y="2757577"/>
            <a:ext cx="12875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b="1" dirty="0">
                <a:solidFill>
                  <a:srgbClr val="DDDCD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Semi</a:t>
            </a:r>
          </a:p>
          <a:p>
            <a:r>
              <a:rPr lang="nl-BE" sz="3600" b="1" dirty="0">
                <a:solidFill>
                  <a:srgbClr val="DDDCD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</a:t>
            </a:r>
            <a:endParaRPr lang="en-US" sz="3600" b="1" dirty="0">
              <a:solidFill>
                <a:srgbClr val="DDDCD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2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F3DDCAD6-E8D7-DF5B-D4ED-A38618EE7D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7374275" y="1818377"/>
            <a:ext cx="297787" cy="3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F7627955-019E-0834-DCA7-A86FF07B96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5321343" y="5226625"/>
            <a:ext cx="297787" cy="3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5171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063DA-BDD6-DA5F-7C61-6085F340B2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rrow: Bent-Up 15">
            <a:extLst>
              <a:ext uri="{FF2B5EF4-FFF2-40B4-BE49-F238E27FC236}">
                <a16:creationId xmlns:a16="http://schemas.microsoft.com/office/drawing/2014/main" id="{B6C9A565-EF29-FFE1-3B82-B64CD733959A}"/>
              </a:ext>
            </a:extLst>
          </p:cNvPr>
          <p:cNvSpPr/>
          <p:nvPr/>
        </p:nvSpPr>
        <p:spPr>
          <a:xfrm rot="16200000" flipV="1">
            <a:off x="7012947" y="4322832"/>
            <a:ext cx="1767926" cy="219836"/>
          </a:xfrm>
          <a:prstGeom prst="bentUp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964AB630-0B95-505E-CA06-6FE9E9F9F3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7B24D8B-C8F8-2174-C981-ACC060E29D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D5C7FBD-4385-C8CA-6D01-B145116C5B06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56FC0FB9-0460-AD84-4E4B-DCE2DD8E17E0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C0628F4-2144-6B1A-214E-F32B0B107F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627DAAE-EEE1-A718-256D-4FCF1EE575E1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D2E578F-14CA-0C1C-1ACA-7856EC9F6AFB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259A4B-BA2E-16B1-69E9-BE73D57B2671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4A44F1-B9A9-1BDD-040C-99D716A62BC1}"/>
              </a:ext>
            </a:extLst>
          </p:cNvPr>
          <p:cNvCxnSpPr>
            <a:cxnSpLocks/>
          </p:cNvCxnSpPr>
          <p:nvPr/>
        </p:nvCxnSpPr>
        <p:spPr>
          <a:xfrm>
            <a:off x="5046355" y="4814923"/>
            <a:ext cx="3220317" cy="0"/>
          </a:xfrm>
          <a:prstGeom prst="straightConnector1">
            <a:avLst/>
          </a:prstGeom>
          <a:ln>
            <a:solidFill>
              <a:srgbClr val="8A6952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2705114-8A37-2809-9B10-2928DC891223}"/>
              </a:ext>
            </a:extLst>
          </p:cNvPr>
          <p:cNvCxnSpPr>
            <a:cxnSpLocks/>
          </p:cNvCxnSpPr>
          <p:nvPr/>
        </p:nvCxnSpPr>
        <p:spPr>
          <a:xfrm>
            <a:off x="6730679" y="4693312"/>
            <a:ext cx="1535362" cy="0"/>
          </a:xfrm>
          <a:prstGeom prst="straightConnector1">
            <a:avLst/>
          </a:prstGeom>
          <a:ln>
            <a:solidFill>
              <a:srgbClr val="8A6952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13DFC127-8A10-C98F-9B0F-1E92EA35B181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8995F4E-E21E-CE8E-2CFF-7283FC37A7CD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D7F7B3-0EBE-14E5-AE99-EE37E809EC86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2A728C4-00E4-1154-BEED-474C99E34609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91F9E0A-1E7E-2BB1-190E-BAA40AB5509C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F4363DA-7CCD-D270-4E50-88C985AB3EF6}"/>
              </a:ext>
            </a:extLst>
          </p:cNvPr>
          <p:cNvCxnSpPr>
            <a:cxnSpLocks/>
          </p:cNvCxnSpPr>
          <p:nvPr/>
        </p:nvCxnSpPr>
        <p:spPr>
          <a:xfrm>
            <a:off x="8674800" y="4814923"/>
            <a:ext cx="2679000" cy="0"/>
          </a:xfrm>
          <a:prstGeom prst="straightConnector1">
            <a:avLst/>
          </a:prstGeom>
          <a:ln>
            <a:solidFill>
              <a:srgbClr val="ECDBCD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AC9F2E2-8A72-409E-EBDC-2C6C1C080536}"/>
              </a:ext>
            </a:extLst>
          </p:cNvPr>
          <p:cNvCxnSpPr>
            <a:cxnSpLocks/>
          </p:cNvCxnSpPr>
          <p:nvPr/>
        </p:nvCxnSpPr>
        <p:spPr>
          <a:xfrm>
            <a:off x="8674800" y="4693312"/>
            <a:ext cx="1009021" cy="0"/>
          </a:xfrm>
          <a:prstGeom prst="straightConnector1">
            <a:avLst/>
          </a:prstGeom>
          <a:ln>
            <a:solidFill>
              <a:srgbClr val="ECDBCD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itle 1">
            <a:extLst>
              <a:ext uri="{FF2B5EF4-FFF2-40B4-BE49-F238E27FC236}">
                <a16:creationId xmlns:a16="http://schemas.microsoft.com/office/drawing/2014/main" id="{A59D7440-8354-5183-E299-786B2A33E219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9793E7C-E339-03F7-796F-6EA86737345C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85154" y="3693405"/>
            <a:ext cx="2146524" cy="12419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CA0FD0D-9C7B-9201-6A90-ECC7628FBE3F}"/>
              </a:ext>
            </a:extLst>
          </p:cNvPr>
          <p:cNvSpPr txBox="1"/>
          <p:nvPr/>
        </p:nvSpPr>
        <p:spPr>
          <a:xfrm>
            <a:off x="564605" y="4385535"/>
            <a:ext cx="19055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b="1" dirty="0">
                <a:solidFill>
                  <a:srgbClr val="2EB54F"/>
                </a:solidFill>
                <a:latin typeface="+mj-lt"/>
                <a:cs typeface="Arial" panose="020B0604020202020204" pitchFamily="34" charset="0"/>
              </a:rPr>
              <a:t>Miyakejima</a:t>
            </a:r>
            <a:r>
              <a:rPr lang="nl-BE" sz="1600" b="1" dirty="0">
                <a:latin typeface="+mj-lt"/>
                <a:cs typeface="Arial" panose="020B0604020202020204" pitchFamily="34" charset="0"/>
              </a:rPr>
              <a:t> </a:t>
            </a:r>
            <a:r>
              <a:rPr lang="nl-BE" sz="1600" b="1" dirty="0">
                <a:solidFill>
                  <a:srgbClr val="2EB54F"/>
                </a:solidFill>
                <a:latin typeface="+mj-lt"/>
                <a:cs typeface="Arial" panose="020B0604020202020204" pitchFamily="34" charset="0"/>
              </a:rPr>
              <a:t>volcano</a:t>
            </a:r>
            <a:endParaRPr lang="nl-BE" sz="16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D10E490-59A2-D273-3C30-1A4E3CB6400B}"/>
              </a:ext>
            </a:extLst>
          </p:cNvPr>
          <p:cNvSpPr/>
          <p:nvPr/>
        </p:nvSpPr>
        <p:spPr>
          <a:xfrm>
            <a:off x="4047965" y="2024628"/>
            <a:ext cx="1429656" cy="764564"/>
          </a:xfrm>
          <a:prstGeom prst="roundRect">
            <a:avLst>
              <a:gd name="adj" fmla="val 10000"/>
            </a:avLst>
          </a:prstGeom>
          <a:blipFill rotWithShape="1">
            <a:blip r:embed="rId9"/>
            <a:srcRect/>
            <a:stretch>
              <a:fillRect l="-2000" r="-2000"/>
            </a:stretch>
          </a:blip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2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99F095E-F0F0-C6E2-36B4-7A9934F7009A}"/>
              </a:ext>
            </a:extLst>
          </p:cNvPr>
          <p:cNvGraphicFramePr>
            <a:graphicFrameLocks noGrp="1"/>
          </p:cNvGraphicFramePr>
          <p:nvPr/>
        </p:nvGraphicFramePr>
        <p:xfrm>
          <a:off x="606787" y="4736582"/>
          <a:ext cx="4151628" cy="1688931"/>
        </p:xfrm>
        <a:graphic>
          <a:graphicData uri="http://schemas.openxmlformats.org/drawingml/2006/table">
            <a:tbl>
              <a:tblPr>
                <a:tableStyleId>{EB9631B5-78F2-41C9-869B-9F39066F8104}</a:tableStyleId>
              </a:tblPr>
              <a:tblGrid>
                <a:gridCol w="928800">
                  <a:extLst>
                    <a:ext uri="{9D8B030D-6E8A-4147-A177-3AD203B41FA5}">
                      <a16:colId xmlns:a16="http://schemas.microsoft.com/office/drawing/2014/main" val="1084888604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3484276750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849013891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3654857546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2910626545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810287556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1150755684"/>
                    </a:ext>
                  </a:extLst>
                </a:gridCol>
              </a:tblGrid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Event time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Latitude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Longitude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Depth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Magnitude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Mag. type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Event type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5982383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1/1/2002 15:47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34.08849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139.5225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-0.36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435424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18:04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34.08098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139.5255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0.207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30726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19:37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34.08697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139.5259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1.295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795406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19:57</a:t>
                      </a:r>
                      <a:endParaRPr lang="en-US" sz="8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34.08299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2.062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6240978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20:09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34.07367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139.5297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1.751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LF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525721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20:14</a:t>
                      </a:r>
                      <a:endParaRPr lang="en-US" sz="8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34.07464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139.5269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-0.61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LF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776954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20:18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34.05968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139.5288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LF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8903293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696147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ADFA3DE5-ADFE-0DFE-7DD3-C1B963EBF93B}"/>
              </a:ext>
            </a:extLst>
          </p:cNvPr>
          <p:cNvSpPr/>
          <p:nvPr/>
        </p:nvSpPr>
        <p:spPr>
          <a:xfrm>
            <a:off x="1" y="11109"/>
            <a:ext cx="11754998" cy="286126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rgbClr val="FFFFFF">
                <a:alpha val="9490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994EF3B-B95B-11F3-1092-579ADA3747BC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/>
          </a:blip>
          <a:srcRect l="80912" t="26823" r="10993" b="57085"/>
          <a:stretch/>
        </p:blipFill>
        <p:spPr>
          <a:xfrm>
            <a:off x="8069981" y="2827665"/>
            <a:ext cx="764079" cy="854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A8C3EB5-2A9D-6096-5D8A-25F002377DA8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8974AC77-D3A0-7680-C783-E3624630C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biLevel thresh="25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778" y="2899157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itle 1">
            <a:extLst>
              <a:ext uri="{FF2B5EF4-FFF2-40B4-BE49-F238E27FC236}">
                <a16:creationId xmlns:a16="http://schemas.microsoft.com/office/drawing/2014/main" id="{C189E00F-F989-1DB0-353A-BD0142F2408C}"/>
              </a:ext>
            </a:extLst>
          </p:cNvPr>
          <p:cNvSpPr txBox="1">
            <a:spLocks/>
          </p:cNvSpPr>
          <p:nvPr/>
        </p:nvSpPr>
        <p:spPr>
          <a:xfrm>
            <a:off x="6153143" y="2298253"/>
            <a:ext cx="4597754" cy="18514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nl-BE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nl-BE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en-US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en-US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00" b="1" dirty="0">
                <a:latin typeface="Arial" panose="020B0604020202020204" pitchFamily="34" charset="0"/>
                <a:cs typeface="Arial" panose="020B0604020202020204" pitchFamily="34" charset="0"/>
              </a:rPr>
              <a:t>(And everything in between</a:t>
            </a:r>
            <a:r>
              <a:rPr lang="en-US" sz="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9B56F47F-307D-C8DA-A4AA-9A3186E409A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034925" y="3057127"/>
            <a:ext cx="1278295" cy="458257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93AFFBF8-EBE2-D7AF-D92E-196ECF5501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154617" y="2913451"/>
            <a:ext cx="449929" cy="601933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A22161C-B054-AFDA-228F-42051FBAD5D8}"/>
              </a:ext>
            </a:extLst>
          </p:cNvPr>
          <p:cNvCxnSpPr>
            <a:cxnSpLocks/>
          </p:cNvCxnSpPr>
          <p:nvPr/>
        </p:nvCxnSpPr>
        <p:spPr>
          <a:xfrm>
            <a:off x="10436649" y="3257267"/>
            <a:ext cx="41121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0" name="Graphic 29">
            <a:extLst>
              <a:ext uri="{FF2B5EF4-FFF2-40B4-BE49-F238E27FC236}">
                <a16:creationId xmlns:a16="http://schemas.microsoft.com/office/drawing/2014/main" id="{A3AA2E0A-1D4A-1BE1-F763-DEC4B7D6B4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228348" y="3020852"/>
            <a:ext cx="191178" cy="255766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DE238984-A2B1-74B6-529E-27FFED3646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33274" y="2967211"/>
            <a:ext cx="231274" cy="309407"/>
          </a:xfrm>
          <a:prstGeom prst="rect">
            <a:avLst/>
          </a:prstGeom>
        </p:spPr>
      </p:pic>
      <p:pic>
        <p:nvPicPr>
          <p:cNvPr id="32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53475601-77F6-B123-3AED-2B398A4039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8312813" y="2397939"/>
            <a:ext cx="297787" cy="3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4DEAD5DF-C123-C82A-CDCE-A2483E8708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10944321" y="3152407"/>
            <a:ext cx="200864" cy="20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003F259F-4F7A-2727-66E2-6600DDD9825B}"/>
              </a:ext>
            </a:extLst>
          </p:cNvPr>
          <p:cNvSpPr/>
          <p:nvPr/>
        </p:nvSpPr>
        <p:spPr>
          <a:xfrm>
            <a:off x="6153143" y="3375827"/>
            <a:ext cx="940667" cy="252700"/>
          </a:xfrm>
          <a:prstGeom prst="rect">
            <a:avLst/>
          </a:prstGeom>
          <a:noFill/>
          <a:ln w="38100">
            <a:solidFill>
              <a:srgbClr val="2EB5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43F03F64-0976-25F7-9154-24B2CEACF4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7047699" y="3288543"/>
            <a:ext cx="160954" cy="16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B090C0-69D0-1D6D-2A18-1D8F824A6D41}"/>
              </a:ext>
            </a:extLst>
          </p:cNvPr>
          <p:cNvSpPr txBox="1"/>
          <p:nvPr/>
        </p:nvSpPr>
        <p:spPr>
          <a:xfrm>
            <a:off x="606787" y="6469847"/>
            <a:ext cx="41516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b="1" dirty="0"/>
              <a:t>NIED, JMA</a:t>
            </a:r>
          </a:p>
        </p:txBody>
      </p:sp>
    </p:spTree>
    <p:extLst>
      <p:ext uri="{BB962C8B-B14F-4D97-AF65-F5344CB8AC3E}">
        <p14:creationId xmlns:p14="http://schemas.microsoft.com/office/powerpoint/2010/main" val="10821475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783DBF-406E-15DB-7B83-4B37723BD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rrow: Bent-Up 15">
            <a:extLst>
              <a:ext uri="{FF2B5EF4-FFF2-40B4-BE49-F238E27FC236}">
                <a16:creationId xmlns:a16="http://schemas.microsoft.com/office/drawing/2014/main" id="{81B907A5-7CB3-A597-F650-F6BF4F043EE7}"/>
              </a:ext>
            </a:extLst>
          </p:cNvPr>
          <p:cNvSpPr/>
          <p:nvPr/>
        </p:nvSpPr>
        <p:spPr>
          <a:xfrm rot="16200000" flipV="1">
            <a:off x="7012947" y="4322832"/>
            <a:ext cx="1767926" cy="219836"/>
          </a:xfrm>
          <a:prstGeom prst="bentUp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A52BBA40-361E-785A-850F-A5C99F721A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79AD43F7-BAFC-8AE7-4BFA-DF2CE5CAF5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7385" y="4935375"/>
            <a:ext cx="7879286" cy="57947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7B6B66B-C49B-9D6C-1539-55A266D5E4E5}"/>
              </a:ext>
            </a:extLst>
          </p:cNvPr>
          <p:cNvCxnSpPr>
            <a:cxnSpLocks/>
          </p:cNvCxnSpPr>
          <p:nvPr/>
        </p:nvCxnSpPr>
        <p:spPr>
          <a:xfrm>
            <a:off x="387385" y="5852345"/>
            <a:ext cx="78792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Oval 12">
            <a:extLst>
              <a:ext uri="{FF2B5EF4-FFF2-40B4-BE49-F238E27FC236}">
                <a16:creationId xmlns:a16="http://schemas.microsoft.com/office/drawing/2014/main" id="{85EF369F-3482-A9A9-EED3-A271646F1FF5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A380494-D4FA-B95F-DC3B-98C7181CCE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479165" y="5064991"/>
            <a:ext cx="368700" cy="493262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F73537E-6433-F21E-F51F-4EEB79ECEC1F}"/>
              </a:ext>
            </a:extLst>
          </p:cNvPr>
          <p:cNvCxnSpPr/>
          <p:nvPr/>
        </p:nvCxnSpPr>
        <p:spPr>
          <a:xfrm>
            <a:off x="8452021" y="4391396"/>
            <a:ext cx="0" cy="2310113"/>
          </a:xfrm>
          <a:prstGeom prst="line">
            <a:avLst/>
          </a:prstGeom>
          <a:ln>
            <a:solidFill>
              <a:srgbClr val="8A6952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585DC3A0-8A1B-1AC7-07C4-305D98C4553A}"/>
              </a:ext>
            </a:extLst>
          </p:cNvPr>
          <p:cNvSpPr/>
          <p:nvPr/>
        </p:nvSpPr>
        <p:spPr>
          <a:xfrm>
            <a:off x="5046355" y="4935375"/>
            <a:ext cx="3220945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64FA48-A488-3740-4776-E77D31CCE7C0}"/>
              </a:ext>
            </a:extLst>
          </p:cNvPr>
          <p:cNvSpPr/>
          <p:nvPr/>
        </p:nvSpPr>
        <p:spPr>
          <a:xfrm>
            <a:off x="6731310" y="4935374"/>
            <a:ext cx="1534731" cy="771357"/>
          </a:xfrm>
          <a:prstGeom prst="rect">
            <a:avLst/>
          </a:prstGeom>
          <a:solidFill>
            <a:srgbClr val="8A6952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C0091C9-8837-ABCE-98A2-42F8F69CCC2A}"/>
              </a:ext>
            </a:extLst>
          </p:cNvPr>
          <p:cNvCxnSpPr>
            <a:cxnSpLocks/>
          </p:cNvCxnSpPr>
          <p:nvPr/>
        </p:nvCxnSpPr>
        <p:spPr>
          <a:xfrm>
            <a:off x="5046355" y="4814923"/>
            <a:ext cx="3220317" cy="0"/>
          </a:xfrm>
          <a:prstGeom prst="straightConnector1">
            <a:avLst/>
          </a:prstGeom>
          <a:ln>
            <a:solidFill>
              <a:srgbClr val="8A6952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27E95B5-8A09-E0D9-3AB0-8E0CE610D7CC}"/>
              </a:ext>
            </a:extLst>
          </p:cNvPr>
          <p:cNvCxnSpPr>
            <a:cxnSpLocks/>
          </p:cNvCxnSpPr>
          <p:nvPr/>
        </p:nvCxnSpPr>
        <p:spPr>
          <a:xfrm>
            <a:off x="6730679" y="4693312"/>
            <a:ext cx="1535362" cy="0"/>
          </a:xfrm>
          <a:prstGeom prst="straightConnector1">
            <a:avLst/>
          </a:prstGeom>
          <a:ln>
            <a:solidFill>
              <a:srgbClr val="8A6952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C2C7EF6B-AC41-9B44-F43D-7E33C862FD24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9C7E071-26C1-BEE0-9E85-46DE2553D357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B56C02-44E6-4695-0E2B-07AF1BD280CB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B39DF1-6E93-5455-B4CE-87E7A6A1727F}"/>
              </a:ext>
            </a:extLst>
          </p:cNvPr>
          <p:cNvSpPr/>
          <p:nvPr/>
        </p:nvSpPr>
        <p:spPr>
          <a:xfrm>
            <a:off x="8674801" y="4935375"/>
            <a:ext cx="2679000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B61C183-FA71-A37A-935A-AC90B99D16CE}"/>
              </a:ext>
            </a:extLst>
          </p:cNvPr>
          <p:cNvSpPr/>
          <p:nvPr/>
        </p:nvSpPr>
        <p:spPr>
          <a:xfrm>
            <a:off x="8674800" y="4935374"/>
            <a:ext cx="1009021" cy="771357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9997094-7E27-07CF-A574-B730B8ECBD7F}"/>
              </a:ext>
            </a:extLst>
          </p:cNvPr>
          <p:cNvCxnSpPr>
            <a:cxnSpLocks/>
          </p:cNvCxnSpPr>
          <p:nvPr/>
        </p:nvCxnSpPr>
        <p:spPr>
          <a:xfrm>
            <a:off x="8674800" y="4814923"/>
            <a:ext cx="2679000" cy="0"/>
          </a:xfrm>
          <a:prstGeom prst="straightConnector1">
            <a:avLst/>
          </a:prstGeom>
          <a:ln>
            <a:solidFill>
              <a:srgbClr val="ECDBCD">
                <a:alpha val="60000"/>
              </a:srgbClr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BF00C42F-EF05-166A-BD55-96FBCA8D8B15}"/>
              </a:ext>
            </a:extLst>
          </p:cNvPr>
          <p:cNvCxnSpPr>
            <a:cxnSpLocks/>
          </p:cNvCxnSpPr>
          <p:nvPr/>
        </p:nvCxnSpPr>
        <p:spPr>
          <a:xfrm>
            <a:off x="8674800" y="4693312"/>
            <a:ext cx="1009021" cy="0"/>
          </a:xfrm>
          <a:prstGeom prst="straightConnector1">
            <a:avLst/>
          </a:prstGeom>
          <a:ln>
            <a:solidFill>
              <a:srgbClr val="ECDBCD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itle 1">
            <a:extLst>
              <a:ext uri="{FF2B5EF4-FFF2-40B4-BE49-F238E27FC236}">
                <a16:creationId xmlns:a16="http://schemas.microsoft.com/office/drawing/2014/main" id="{E3311704-2FEA-8CCB-5A75-7EB48C128B2F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680FE97-E6AD-D6D9-2C62-E333C4B39B99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85154" y="3693405"/>
            <a:ext cx="2146524" cy="12419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20C34F0-B48D-7E2F-1D6D-F283F3BB3D0D}"/>
              </a:ext>
            </a:extLst>
          </p:cNvPr>
          <p:cNvSpPr txBox="1"/>
          <p:nvPr/>
        </p:nvSpPr>
        <p:spPr>
          <a:xfrm>
            <a:off x="564605" y="4385535"/>
            <a:ext cx="19055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600" b="1" dirty="0">
                <a:solidFill>
                  <a:srgbClr val="2EB54F"/>
                </a:solidFill>
                <a:latin typeface="+mj-lt"/>
                <a:cs typeface="Arial" panose="020B0604020202020204" pitchFamily="34" charset="0"/>
              </a:rPr>
              <a:t>Miyakejima</a:t>
            </a:r>
            <a:r>
              <a:rPr lang="nl-BE" sz="1600" b="1" dirty="0">
                <a:latin typeface="+mj-lt"/>
                <a:cs typeface="Arial" panose="020B0604020202020204" pitchFamily="34" charset="0"/>
              </a:rPr>
              <a:t> </a:t>
            </a:r>
            <a:r>
              <a:rPr lang="nl-BE" sz="1600" b="1" dirty="0">
                <a:solidFill>
                  <a:srgbClr val="2EB54F"/>
                </a:solidFill>
                <a:latin typeface="+mj-lt"/>
                <a:cs typeface="Arial" panose="020B0604020202020204" pitchFamily="34" charset="0"/>
              </a:rPr>
              <a:t>volcano</a:t>
            </a:r>
            <a:endParaRPr lang="nl-BE" sz="1600" b="1" dirty="0"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BE8B55CD-8368-1648-D883-99D96AC2BACB}"/>
              </a:ext>
            </a:extLst>
          </p:cNvPr>
          <p:cNvGraphicFramePr>
            <a:graphicFrameLocks noGrp="1"/>
          </p:cNvGraphicFramePr>
          <p:nvPr/>
        </p:nvGraphicFramePr>
        <p:xfrm>
          <a:off x="606787" y="4736582"/>
          <a:ext cx="4151628" cy="1688931"/>
        </p:xfrm>
        <a:graphic>
          <a:graphicData uri="http://schemas.openxmlformats.org/drawingml/2006/table">
            <a:tbl>
              <a:tblPr>
                <a:tableStyleId>{EB9631B5-78F2-41C9-869B-9F39066F8104}</a:tableStyleId>
              </a:tblPr>
              <a:tblGrid>
                <a:gridCol w="928800">
                  <a:extLst>
                    <a:ext uri="{9D8B030D-6E8A-4147-A177-3AD203B41FA5}">
                      <a16:colId xmlns:a16="http://schemas.microsoft.com/office/drawing/2014/main" val="1084888604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3484276750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849013891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3654857546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2910626545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810287556"/>
                    </a:ext>
                  </a:extLst>
                </a:gridCol>
                <a:gridCol w="537138">
                  <a:extLst>
                    <a:ext uri="{9D8B030D-6E8A-4147-A177-3AD203B41FA5}">
                      <a16:colId xmlns:a16="http://schemas.microsoft.com/office/drawing/2014/main" val="1150755684"/>
                    </a:ext>
                  </a:extLst>
                </a:gridCol>
              </a:tblGrid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Event time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Latitude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Longitude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Depth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Magnitude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Mag. type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Event type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5982383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1/1/2002 15:47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34.08849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139.5225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-0.36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7435424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18:04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34.08098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139.5255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0.207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30726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19:37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34.08697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139.5259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1.295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795406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19:57</a:t>
                      </a:r>
                      <a:endParaRPr lang="en-US" sz="8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34.08299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2.062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6240978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20:09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34.07367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139.5297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1.751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LF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525721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20:14</a:t>
                      </a:r>
                      <a:endParaRPr lang="en-US" sz="8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34.07464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139.5269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-0.61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LF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776954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2/1/2002 20:18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34.05968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139.5288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3.32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LF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8903293"/>
                  </a:ext>
                </a:extLst>
              </a:tr>
              <a:tr h="187659"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l-BE" sz="800" b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...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863" marR="4863" marT="4863" marB="0" anchor="b">
                    <a:solidFill>
                      <a:srgbClr val="E0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696147"/>
                  </a:ext>
                </a:extLst>
              </a:tr>
            </a:tbl>
          </a:graphicData>
        </a:graphic>
      </p:graphicFrame>
      <p:sp>
        <p:nvSpPr>
          <p:cNvPr id="39" name="Rectangle 38">
            <a:extLst>
              <a:ext uri="{FF2B5EF4-FFF2-40B4-BE49-F238E27FC236}">
                <a16:creationId xmlns:a16="http://schemas.microsoft.com/office/drawing/2014/main" id="{B71DA249-9B32-958A-C5E4-80474D18EED7}"/>
              </a:ext>
            </a:extLst>
          </p:cNvPr>
          <p:cNvSpPr/>
          <p:nvPr/>
        </p:nvSpPr>
        <p:spPr>
          <a:xfrm>
            <a:off x="0" y="-13301"/>
            <a:ext cx="12192000" cy="2484651"/>
          </a:xfrm>
          <a:prstGeom prst="rect">
            <a:avLst/>
          </a:prstGeom>
          <a:solidFill>
            <a:srgbClr val="8A695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E56181C-E815-3A59-97C5-358F2BDA0C01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/>
          </a:blip>
          <a:srcRect l="80912" t="26823" r="10993" b="57085"/>
          <a:stretch/>
        </p:blipFill>
        <p:spPr>
          <a:xfrm>
            <a:off x="8069981" y="2827665"/>
            <a:ext cx="764079" cy="854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A802170-E93E-23E1-0527-23F653EA690B}"/>
              </a:ext>
            </a:extLst>
          </p:cNvPr>
          <p:cNvSpPr txBox="1"/>
          <p:nvPr/>
        </p:nvSpPr>
        <p:spPr>
          <a:xfrm>
            <a:off x="8140076" y="4065318"/>
            <a:ext cx="623889" cy="307777"/>
          </a:xfrm>
          <a:prstGeom prst="rect">
            <a:avLst/>
          </a:prstGeom>
          <a:noFill/>
          <a:ln w="28575">
            <a:solidFill>
              <a:srgbClr val="8A695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Picture 4" descr="Circular Rotating Arrow - Simbolo Circulo Con Flecha PNG Image ...">
            <a:extLst>
              <a:ext uri="{FF2B5EF4-FFF2-40B4-BE49-F238E27FC236}">
                <a16:creationId xmlns:a16="http://schemas.microsoft.com/office/drawing/2014/main" id="{A57C00BC-06F2-4CA0-1DE2-2984AD2BD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778" y="2899157"/>
            <a:ext cx="619358" cy="55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itle 1">
            <a:extLst>
              <a:ext uri="{FF2B5EF4-FFF2-40B4-BE49-F238E27FC236}">
                <a16:creationId xmlns:a16="http://schemas.microsoft.com/office/drawing/2014/main" id="{A17C1B19-28A7-F804-74A2-39D2EE181C5B}"/>
              </a:ext>
            </a:extLst>
          </p:cNvPr>
          <p:cNvSpPr txBox="1">
            <a:spLocks/>
          </p:cNvSpPr>
          <p:nvPr/>
        </p:nvSpPr>
        <p:spPr>
          <a:xfrm>
            <a:off x="6153143" y="2298253"/>
            <a:ext cx="4597754" cy="18514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nl-BE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</a:t>
            </a:r>
            <a:r>
              <a:rPr lang="nl-BE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nl-BE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nl-BE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nl-BE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</a:t>
            </a:r>
          </a:p>
          <a:p>
            <a:endParaRPr lang="en-US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0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0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</a:t>
            </a:r>
          </a:p>
          <a:p>
            <a:endParaRPr lang="en-US" sz="10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00" b="1" dirty="0">
                <a:latin typeface="Arial" panose="020B0604020202020204" pitchFamily="34" charset="0"/>
                <a:cs typeface="Arial" panose="020B0604020202020204" pitchFamily="34" charset="0"/>
              </a:rPr>
              <a:t>(And everything in between</a:t>
            </a:r>
            <a:r>
              <a:rPr lang="en-US" sz="8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D7755162-C85B-2433-039D-CEEE1B565EC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034925" y="3057127"/>
            <a:ext cx="1278295" cy="458257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0F046DFF-6F33-4436-D1AF-98A7CC4A4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154617" y="2913451"/>
            <a:ext cx="449929" cy="601933"/>
          </a:xfrm>
          <a:prstGeom prst="rect">
            <a:avLst/>
          </a:prstGeom>
        </p:spPr>
      </p:pic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BEBCE46-B345-1046-B0F6-01964D7422AF}"/>
              </a:ext>
            </a:extLst>
          </p:cNvPr>
          <p:cNvCxnSpPr>
            <a:cxnSpLocks/>
          </p:cNvCxnSpPr>
          <p:nvPr/>
        </p:nvCxnSpPr>
        <p:spPr>
          <a:xfrm>
            <a:off x="10436649" y="3257267"/>
            <a:ext cx="41121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0" name="Graphic 29">
            <a:extLst>
              <a:ext uri="{FF2B5EF4-FFF2-40B4-BE49-F238E27FC236}">
                <a16:creationId xmlns:a16="http://schemas.microsoft.com/office/drawing/2014/main" id="{0B89BEDC-4384-108C-5D2F-DAAAF63E35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228348" y="3020852"/>
            <a:ext cx="191178" cy="255766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15B33F75-BF29-EEB2-D550-F387EA0D17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33274" y="2967211"/>
            <a:ext cx="231274" cy="309407"/>
          </a:xfrm>
          <a:prstGeom prst="rect">
            <a:avLst/>
          </a:prstGeom>
        </p:spPr>
      </p:pic>
      <p:pic>
        <p:nvPicPr>
          <p:cNvPr id="32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53AA2013-ADB9-2020-BFC2-EF8AE880A6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8312813" y="2397939"/>
            <a:ext cx="297787" cy="30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56F18006-3E62-BFB6-50BD-0EDDC8FA32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10944321" y="3152407"/>
            <a:ext cx="200864" cy="20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43EFD892-53E5-7E50-E490-FE66954A6617}"/>
              </a:ext>
            </a:extLst>
          </p:cNvPr>
          <p:cNvSpPr/>
          <p:nvPr/>
        </p:nvSpPr>
        <p:spPr>
          <a:xfrm>
            <a:off x="6153143" y="3375827"/>
            <a:ext cx="940667" cy="252700"/>
          </a:xfrm>
          <a:prstGeom prst="rect">
            <a:avLst/>
          </a:prstGeom>
          <a:noFill/>
          <a:ln w="38100">
            <a:solidFill>
              <a:srgbClr val="2EB5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2" descr="Green tick checkbox vector. 3781092 Vector Art at Vecteezy">
            <a:extLst>
              <a:ext uri="{FF2B5EF4-FFF2-40B4-BE49-F238E27FC236}">
                <a16:creationId xmlns:a16="http://schemas.microsoft.com/office/drawing/2014/main" id="{FA2470A0-1C1F-A4D8-4161-928BCC789D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14410" r="14217" b="13199"/>
          <a:stretch/>
        </p:blipFill>
        <p:spPr bwMode="auto">
          <a:xfrm>
            <a:off x="7047699" y="3288543"/>
            <a:ext cx="160954" cy="16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DF355B38-0749-9474-E2D2-10EE802B2483}"/>
              </a:ext>
            </a:extLst>
          </p:cNvPr>
          <p:cNvSpPr/>
          <p:nvPr/>
        </p:nvSpPr>
        <p:spPr>
          <a:xfrm>
            <a:off x="2177916" y="1971174"/>
            <a:ext cx="1429656" cy="764564"/>
          </a:xfrm>
          <a:prstGeom prst="roundRect">
            <a:avLst>
              <a:gd name="adj" fmla="val 10000"/>
            </a:avLst>
          </a:prstGeom>
          <a:blipFill rotWithShape="1">
            <a:blip r:embed="rId15"/>
            <a:srcRect/>
            <a:stretch>
              <a:fillRect l="-2000" r="-2000"/>
            </a:stretch>
          </a:blip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2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BE9FDB9-3989-C718-CB1B-65E74EFB8184}"/>
              </a:ext>
            </a:extLst>
          </p:cNvPr>
          <p:cNvSpPr txBox="1"/>
          <p:nvPr/>
        </p:nvSpPr>
        <p:spPr>
          <a:xfrm>
            <a:off x="205860" y="168098"/>
            <a:ext cx="11780279" cy="2254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FINDINGS</a:t>
            </a:r>
          </a:p>
          <a:p>
            <a:endParaRPr lang="en-US" sz="1050" b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Different combinations of timescales for forecasting led to different forecasting model performances:  this highlights the </a:t>
            </a:r>
            <a:r>
              <a:rPr lang="en-US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 for considering timescale selection in eruption forecasting</a:t>
            </a:r>
          </a:p>
          <a:p>
            <a:endParaRPr lang="nl-BE" sz="10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</a:t>
            </a:r>
            <a:r>
              <a:rPr lang="nl-BE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data window (looking-back) of </a:t>
            </a:r>
            <a:r>
              <a:rPr lang="nl-BE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ca. 2 months</a:t>
            </a:r>
            <a:r>
              <a:rPr lang="nl-BE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combined with a forecasting window (look ahead) of </a:t>
            </a:r>
            <a:r>
              <a:rPr lang="nl-BE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ca. 1 month </a:t>
            </a:r>
            <a:r>
              <a:rPr lang="nl-BE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improves the forecasting potential at Miyakejima volcano</a:t>
            </a:r>
          </a:p>
          <a:p>
            <a:endParaRPr lang="nl-BE" sz="1200" b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</a:t>
            </a:r>
            <a:r>
              <a:rPr lang="en-US" b="1" i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Shoutout to</a:t>
            </a:r>
            <a:endParaRPr lang="nl-BE" b="1" i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039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226862-8131-0543-97DB-A12715E77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69AEA2DB-FD7E-C778-1419-B658BF1FE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56EE352B-7FF7-3B4C-1FC5-215D449ADC55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92201EB-8CF7-BBDF-D0E8-579DBEECF88B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6DB2723-F76C-290C-98BC-B50ADA01E4BB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AABCA46-5441-BC24-65B5-82DE848409DB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A00889E-96DA-3F55-2D94-F9CA75860CD2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DA10592-1ABF-3108-C0DE-DCFBB5F57BBD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6C2F499-AEC6-DE28-895B-F73CD3509017}"/>
              </a:ext>
            </a:extLst>
          </p:cNvPr>
          <p:cNvSpPr txBox="1"/>
          <p:nvPr/>
        </p:nvSpPr>
        <p:spPr>
          <a:xfrm>
            <a:off x="92076" y="5675939"/>
            <a:ext cx="1776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>
                <a:solidFill>
                  <a:schemeClr val="accent2">
                    <a:lumMod val="50000"/>
                  </a:schemeClr>
                </a:solidFill>
              </a:rPr>
              <a:t>Not yet there </a:t>
            </a:r>
            <a:r>
              <a:rPr lang="nl-BE" b="1" dirty="0">
                <a:solidFill>
                  <a:schemeClr val="accent2">
                    <a:lumMod val="50000"/>
                  </a:schemeClr>
                </a:solidFill>
                <a:sym typeface="Wingdings" panose="05000000000000000000" pitchFamily="2" charset="2"/>
              </a:rPr>
              <a:t>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C632BF12-E6B8-3EED-9D24-A3281E30014D}"/>
              </a:ext>
            </a:extLst>
          </p:cNvPr>
          <p:cNvSpPr/>
          <p:nvPr/>
        </p:nvSpPr>
        <p:spPr>
          <a:xfrm>
            <a:off x="1933233" y="5739205"/>
            <a:ext cx="2321506" cy="236822"/>
          </a:xfrm>
          <a:custGeom>
            <a:avLst/>
            <a:gdLst>
              <a:gd name="connsiteX0" fmla="*/ 0 w 2321506"/>
              <a:gd name="connsiteY0" fmla="*/ 59206 h 236822"/>
              <a:gd name="connsiteX1" fmla="*/ 528743 w 2321506"/>
              <a:gd name="connsiteY1" fmla="*/ 59206 h 236822"/>
              <a:gd name="connsiteX2" fmla="*/ 1013424 w 2321506"/>
              <a:gd name="connsiteY2" fmla="*/ 59206 h 236822"/>
              <a:gd name="connsiteX3" fmla="*/ 1586228 w 2321506"/>
              <a:gd name="connsiteY3" fmla="*/ 59206 h 236822"/>
              <a:gd name="connsiteX4" fmla="*/ 2203095 w 2321506"/>
              <a:gd name="connsiteY4" fmla="*/ 59206 h 236822"/>
              <a:gd name="connsiteX5" fmla="*/ 2203095 w 2321506"/>
              <a:gd name="connsiteY5" fmla="*/ 0 h 236822"/>
              <a:gd name="connsiteX6" fmla="*/ 2321506 w 2321506"/>
              <a:gd name="connsiteY6" fmla="*/ 118411 h 236822"/>
              <a:gd name="connsiteX7" fmla="*/ 2203095 w 2321506"/>
              <a:gd name="connsiteY7" fmla="*/ 236822 h 236822"/>
              <a:gd name="connsiteX8" fmla="*/ 2203095 w 2321506"/>
              <a:gd name="connsiteY8" fmla="*/ 177617 h 236822"/>
              <a:gd name="connsiteX9" fmla="*/ 1718414 w 2321506"/>
              <a:gd name="connsiteY9" fmla="*/ 177617 h 236822"/>
              <a:gd name="connsiteX10" fmla="*/ 1189671 w 2321506"/>
              <a:gd name="connsiteY10" fmla="*/ 177617 h 236822"/>
              <a:gd name="connsiteX11" fmla="*/ 594836 w 2321506"/>
              <a:gd name="connsiteY11" fmla="*/ 177617 h 236822"/>
              <a:gd name="connsiteX12" fmla="*/ 0 w 2321506"/>
              <a:gd name="connsiteY12" fmla="*/ 177617 h 236822"/>
              <a:gd name="connsiteX13" fmla="*/ 0 w 2321506"/>
              <a:gd name="connsiteY13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321506" h="236822" fill="none" extrusionOk="0">
                <a:moveTo>
                  <a:pt x="0" y="59206"/>
                </a:moveTo>
                <a:cubicBezTo>
                  <a:pt x="249551" y="867"/>
                  <a:pt x="281556" y="116001"/>
                  <a:pt x="528743" y="59206"/>
                </a:cubicBezTo>
                <a:cubicBezTo>
                  <a:pt x="775930" y="2411"/>
                  <a:pt x="913574" y="69328"/>
                  <a:pt x="1013424" y="59206"/>
                </a:cubicBezTo>
                <a:cubicBezTo>
                  <a:pt x="1113274" y="49084"/>
                  <a:pt x="1316119" y="102836"/>
                  <a:pt x="1586228" y="59206"/>
                </a:cubicBezTo>
                <a:cubicBezTo>
                  <a:pt x="1856337" y="15576"/>
                  <a:pt x="1988379" y="96183"/>
                  <a:pt x="2203095" y="59206"/>
                </a:cubicBezTo>
                <a:cubicBezTo>
                  <a:pt x="2201010" y="34623"/>
                  <a:pt x="2203702" y="14174"/>
                  <a:pt x="2203095" y="0"/>
                </a:cubicBezTo>
                <a:cubicBezTo>
                  <a:pt x="2260285" y="54306"/>
                  <a:pt x="2279212" y="88702"/>
                  <a:pt x="2321506" y="118411"/>
                </a:cubicBezTo>
                <a:cubicBezTo>
                  <a:pt x="2289592" y="155417"/>
                  <a:pt x="2232418" y="201780"/>
                  <a:pt x="2203095" y="236822"/>
                </a:cubicBezTo>
                <a:cubicBezTo>
                  <a:pt x="2202080" y="223472"/>
                  <a:pt x="2206318" y="192205"/>
                  <a:pt x="2203095" y="177617"/>
                </a:cubicBezTo>
                <a:cubicBezTo>
                  <a:pt x="2037518" y="183398"/>
                  <a:pt x="1897621" y="143479"/>
                  <a:pt x="1718414" y="177617"/>
                </a:cubicBezTo>
                <a:cubicBezTo>
                  <a:pt x="1539207" y="211755"/>
                  <a:pt x="1354893" y="177066"/>
                  <a:pt x="1189671" y="177617"/>
                </a:cubicBezTo>
                <a:cubicBezTo>
                  <a:pt x="1024449" y="178168"/>
                  <a:pt x="806695" y="152415"/>
                  <a:pt x="594836" y="177617"/>
                </a:cubicBezTo>
                <a:cubicBezTo>
                  <a:pt x="382978" y="202819"/>
                  <a:pt x="143395" y="110640"/>
                  <a:pt x="0" y="177617"/>
                </a:cubicBezTo>
                <a:cubicBezTo>
                  <a:pt x="-2845" y="152578"/>
                  <a:pt x="14205" y="99263"/>
                  <a:pt x="0" y="59206"/>
                </a:cubicBezTo>
                <a:close/>
              </a:path>
              <a:path w="2321506" h="236822" stroke="0" extrusionOk="0">
                <a:moveTo>
                  <a:pt x="0" y="59206"/>
                </a:moveTo>
                <a:cubicBezTo>
                  <a:pt x="166539" y="14880"/>
                  <a:pt x="415524" y="112388"/>
                  <a:pt x="572805" y="59206"/>
                </a:cubicBezTo>
                <a:cubicBezTo>
                  <a:pt x="730087" y="6024"/>
                  <a:pt x="970315" y="88919"/>
                  <a:pt x="1079517" y="59206"/>
                </a:cubicBezTo>
                <a:cubicBezTo>
                  <a:pt x="1188719" y="29493"/>
                  <a:pt x="1361273" y="101683"/>
                  <a:pt x="1608259" y="59206"/>
                </a:cubicBezTo>
                <a:cubicBezTo>
                  <a:pt x="1855245" y="16729"/>
                  <a:pt x="1993852" y="118443"/>
                  <a:pt x="2203095" y="59206"/>
                </a:cubicBezTo>
                <a:cubicBezTo>
                  <a:pt x="2198569" y="34149"/>
                  <a:pt x="2209121" y="25185"/>
                  <a:pt x="2203095" y="0"/>
                </a:cubicBezTo>
                <a:cubicBezTo>
                  <a:pt x="2269296" y="43178"/>
                  <a:pt x="2281774" y="101671"/>
                  <a:pt x="2321506" y="118411"/>
                </a:cubicBezTo>
                <a:cubicBezTo>
                  <a:pt x="2290711" y="155877"/>
                  <a:pt x="2225388" y="198687"/>
                  <a:pt x="2203095" y="236822"/>
                </a:cubicBezTo>
                <a:cubicBezTo>
                  <a:pt x="2197679" y="218647"/>
                  <a:pt x="2205892" y="190749"/>
                  <a:pt x="2203095" y="177617"/>
                </a:cubicBezTo>
                <a:cubicBezTo>
                  <a:pt x="2000931" y="226441"/>
                  <a:pt x="1856510" y="116489"/>
                  <a:pt x="1652321" y="177617"/>
                </a:cubicBezTo>
                <a:cubicBezTo>
                  <a:pt x="1448132" y="238745"/>
                  <a:pt x="1331585" y="171124"/>
                  <a:pt x="1145609" y="177617"/>
                </a:cubicBezTo>
                <a:cubicBezTo>
                  <a:pt x="959633" y="184110"/>
                  <a:pt x="797867" y="147003"/>
                  <a:pt x="638898" y="177617"/>
                </a:cubicBezTo>
                <a:cubicBezTo>
                  <a:pt x="479929" y="208231"/>
                  <a:pt x="260727" y="175464"/>
                  <a:pt x="0" y="177617"/>
                </a:cubicBezTo>
                <a:cubicBezTo>
                  <a:pt x="-1253" y="118575"/>
                  <a:pt x="1716" y="102252"/>
                  <a:pt x="0" y="5920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31B22CF-11DF-AAD6-455B-9FDC8700D812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50000"/>
              <a:alpha val="50196"/>
            </a:schemeClr>
          </a:solidFill>
          <a:ln w="57150">
            <a:solidFill>
              <a:schemeClr val="accent2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28322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D1CB5-ECF3-35E3-5923-E284F09BF0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01DA9433-D474-A899-DC23-9A17F2237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525230DF-CA8B-F8BD-F439-A8243010DE88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052E212-2863-CDFE-B8FC-8B4BB4378F95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271554C-B8C9-BFC8-EE31-CA5820744136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6E5AE42-A87A-26B1-A152-1D210E2021FB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FAA28B9-F2AD-BC80-54F1-3D83D5D435CB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879971C-D6D6-F4E2-B237-D83F1DC03926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Brace 8">
            <a:extLst>
              <a:ext uri="{FF2B5EF4-FFF2-40B4-BE49-F238E27FC236}">
                <a16:creationId xmlns:a16="http://schemas.microsoft.com/office/drawing/2014/main" id="{B0C0A678-66B7-3359-F298-B9DFEC24C211}"/>
              </a:ext>
            </a:extLst>
          </p:cNvPr>
          <p:cNvSpPr/>
          <p:nvPr/>
        </p:nvSpPr>
        <p:spPr>
          <a:xfrm>
            <a:off x="9505550" y="328972"/>
            <a:ext cx="457200" cy="4267834"/>
          </a:xfrm>
          <a:custGeom>
            <a:avLst/>
            <a:gdLst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816768 h 4267834"/>
              <a:gd name="connsiteX8" fmla="*/ 228600 w 457200"/>
              <a:gd name="connsiteY8" fmla="*/ 3482097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  <a:gd name="connsiteX11" fmla="*/ 0 w 457200"/>
              <a:gd name="connsiteY11" fmla="*/ 3615465 h 4267834"/>
              <a:gd name="connsiteX12" fmla="*/ 0 w 457200"/>
              <a:gd name="connsiteY12" fmla="*/ 3133810 h 4267834"/>
              <a:gd name="connsiteX13" fmla="*/ 0 w 457200"/>
              <a:gd name="connsiteY13" fmla="*/ 2481441 h 4267834"/>
              <a:gd name="connsiteX14" fmla="*/ 0 w 457200"/>
              <a:gd name="connsiteY14" fmla="*/ 1829072 h 4267834"/>
              <a:gd name="connsiteX15" fmla="*/ 0 w 457200"/>
              <a:gd name="connsiteY15" fmla="*/ 1347416 h 4267834"/>
              <a:gd name="connsiteX16" fmla="*/ 0 w 457200"/>
              <a:gd name="connsiteY16" fmla="*/ 823082 h 4267834"/>
              <a:gd name="connsiteX17" fmla="*/ 0 w 457200"/>
              <a:gd name="connsiteY17" fmla="*/ 0 h 4267834"/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796190 h 4267834"/>
              <a:gd name="connsiteX8" fmla="*/ 228600 w 457200"/>
              <a:gd name="connsiteY8" fmla="*/ 3461520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7200" h="4267834" stroke="0" extrusionOk="0">
                <a:moveTo>
                  <a:pt x="0" y="0"/>
                </a:moveTo>
                <a:cubicBezTo>
                  <a:pt x="130127" y="1135"/>
                  <a:pt x="225638" y="15896"/>
                  <a:pt x="228600" y="38098"/>
                </a:cubicBezTo>
                <a:cubicBezTo>
                  <a:pt x="196713" y="228335"/>
                  <a:pt x="209018" y="433870"/>
                  <a:pt x="228600" y="703428"/>
                </a:cubicBezTo>
                <a:cubicBezTo>
                  <a:pt x="248183" y="972986"/>
                  <a:pt x="196906" y="1228297"/>
                  <a:pt x="228600" y="1430489"/>
                </a:cubicBezTo>
                <a:cubicBezTo>
                  <a:pt x="260294" y="1632681"/>
                  <a:pt x="197791" y="1933908"/>
                  <a:pt x="228600" y="2095819"/>
                </a:cubicBezTo>
                <a:cubicBezTo>
                  <a:pt x="246171" y="2123754"/>
                  <a:pt x="331601" y="2120140"/>
                  <a:pt x="457200" y="2133917"/>
                </a:cubicBezTo>
                <a:cubicBezTo>
                  <a:pt x="331613" y="2137079"/>
                  <a:pt x="232912" y="2151958"/>
                  <a:pt x="228600" y="2172015"/>
                </a:cubicBezTo>
                <a:cubicBezTo>
                  <a:pt x="221713" y="2424448"/>
                  <a:pt x="250038" y="2531803"/>
                  <a:pt x="228600" y="2816768"/>
                </a:cubicBezTo>
                <a:cubicBezTo>
                  <a:pt x="207162" y="3101733"/>
                  <a:pt x="203788" y="3179563"/>
                  <a:pt x="228600" y="3482097"/>
                </a:cubicBezTo>
                <a:cubicBezTo>
                  <a:pt x="253412" y="3784631"/>
                  <a:pt x="224475" y="3869892"/>
                  <a:pt x="228600" y="4229736"/>
                </a:cubicBezTo>
                <a:cubicBezTo>
                  <a:pt x="251447" y="4253809"/>
                  <a:pt x="130648" y="4269385"/>
                  <a:pt x="0" y="4267834"/>
                </a:cubicBezTo>
                <a:cubicBezTo>
                  <a:pt x="-24481" y="4034266"/>
                  <a:pt x="-19197" y="3878600"/>
                  <a:pt x="0" y="3615465"/>
                </a:cubicBezTo>
                <a:cubicBezTo>
                  <a:pt x="19197" y="3352330"/>
                  <a:pt x="583" y="3302060"/>
                  <a:pt x="0" y="3133810"/>
                </a:cubicBezTo>
                <a:cubicBezTo>
                  <a:pt x="-583" y="2965560"/>
                  <a:pt x="9701" y="2725198"/>
                  <a:pt x="0" y="2481441"/>
                </a:cubicBezTo>
                <a:cubicBezTo>
                  <a:pt x="-9701" y="2237684"/>
                  <a:pt x="-31186" y="2150408"/>
                  <a:pt x="0" y="1829072"/>
                </a:cubicBezTo>
                <a:cubicBezTo>
                  <a:pt x="31186" y="1507736"/>
                  <a:pt x="695" y="1467575"/>
                  <a:pt x="0" y="1347416"/>
                </a:cubicBezTo>
                <a:cubicBezTo>
                  <a:pt x="-695" y="1227257"/>
                  <a:pt x="24540" y="1054676"/>
                  <a:pt x="0" y="823082"/>
                </a:cubicBezTo>
                <a:cubicBezTo>
                  <a:pt x="-24540" y="591488"/>
                  <a:pt x="-8720" y="357950"/>
                  <a:pt x="0" y="0"/>
                </a:cubicBezTo>
                <a:close/>
              </a:path>
              <a:path w="457200" h="4267834" fill="none" extrusionOk="0">
                <a:moveTo>
                  <a:pt x="0" y="0"/>
                </a:moveTo>
                <a:cubicBezTo>
                  <a:pt x="127943" y="1380"/>
                  <a:pt x="229590" y="15819"/>
                  <a:pt x="228600" y="38098"/>
                </a:cubicBezTo>
                <a:cubicBezTo>
                  <a:pt x="212745" y="324815"/>
                  <a:pt x="234292" y="411143"/>
                  <a:pt x="228600" y="703428"/>
                </a:cubicBezTo>
                <a:cubicBezTo>
                  <a:pt x="222909" y="995713"/>
                  <a:pt x="239393" y="1185383"/>
                  <a:pt x="228600" y="1430489"/>
                </a:cubicBezTo>
                <a:cubicBezTo>
                  <a:pt x="217807" y="1675595"/>
                  <a:pt x="219431" y="1884771"/>
                  <a:pt x="228600" y="2095819"/>
                </a:cubicBezTo>
                <a:cubicBezTo>
                  <a:pt x="231773" y="2104060"/>
                  <a:pt x="328389" y="2135291"/>
                  <a:pt x="457200" y="2133917"/>
                </a:cubicBezTo>
                <a:cubicBezTo>
                  <a:pt x="330047" y="2134879"/>
                  <a:pt x="225872" y="2147935"/>
                  <a:pt x="228600" y="2172015"/>
                </a:cubicBezTo>
                <a:cubicBezTo>
                  <a:pt x="200377" y="2335247"/>
                  <a:pt x="257562" y="2566108"/>
                  <a:pt x="228600" y="2796190"/>
                </a:cubicBezTo>
                <a:cubicBezTo>
                  <a:pt x="199638" y="3026272"/>
                  <a:pt x="220271" y="3219961"/>
                  <a:pt x="228600" y="3461520"/>
                </a:cubicBezTo>
                <a:cubicBezTo>
                  <a:pt x="236930" y="3703079"/>
                  <a:pt x="219664" y="3919422"/>
                  <a:pt x="228600" y="4229736"/>
                </a:cubicBezTo>
                <a:cubicBezTo>
                  <a:pt x="214414" y="4248869"/>
                  <a:pt x="136630" y="4279847"/>
                  <a:pt x="0" y="4267834"/>
                </a:cubicBezTo>
              </a:path>
              <a:path w="457200" h="4267834" fill="none" stroke="0" extrusionOk="0">
                <a:moveTo>
                  <a:pt x="0" y="0"/>
                </a:moveTo>
                <a:cubicBezTo>
                  <a:pt x="124538" y="1518"/>
                  <a:pt x="228307" y="18506"/>
                  <a:pt x="228600" y="38098"/>
                </a:cubicBezTo>
                <a:cubicBezTo>
                  <a:pt x="198871" y="323681"/>
                  <a:pt x="227160" y="420995"/>
                  <a:pt x="228600" y="744582"/>
                </a:cubicBezTo>
                <a:cubicBezTo>
                  <a:pt x="230040" y="1068169"/>
                  <a:pt x="261675" y="1238586"/>
                  <a:pt x="228600" y="1409912"/>
                </a:cubicBezTo>
                <a:cubicBezTo>
                  <a:pt x="195526" y="1581238"/>
                  <a:pt x="206479" y="1904370"/>
                  <a:pt x="228600" y="2095819"/>
                </a:cubicBezTo>
                <a:cubicBezTo>
                  <a:pt x="229819" y="2121444"/>
                  <a:pt x="313652" y="2142782"/>
                  <a:pt x="457200" y="2133917"/>
                </a:cubicBezTo>
                <a:cubicBezTo>
                  <a:pt x="331826" y="2137506"/>
                  <a:pt x="228104" y="2151431"/>
                  <a:pt x="228600" y="2172015"/>
                </a:cubicBezTo>
                <a:cubicBezTo>
                  <a:pt x="244323" y="2475121"/>
                  <a:pt x="210724" y="2556333"/>
                  <a:pt x="228600" y="2816768"/>
                </a:cubicBezTo>
                <a:cubicBezTo>
                  <a:pt x="246476" y="3077203"/>
                  <a:pt x="253837" y="3216273"/>
                  <a:pt x="228600" y="3543829"/>
                </a:cubicBezTo>
                <a:cubicBezTo>
                  <a:pt x="203363" y="3871385"/>
                  <a:pt x="229739" y="3922472"/>
                  <a:pt x="228600" y="4229736"/>
                </a:cubicBezTo>
                <a:cubicBezTo>
                  <a:pt x="224438" y="4250059"/>
                  <a:pt x="142085" y="4253480"/>
                  <a:pt x="0" y="4267834"/>
                </a:cubicBezTo>
              </a:path>
            </a:pathLst>
          </a:custGeom>
          <a:ln w="76200">
            <a:solidFill>
              <a:srgbClr val="A9AF55"/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1AA1611E-90FF-80FB-2B16-FD9D0B1F36A6}"/>
              </a:ext>
            </a:extLst>
          </p:cNvPr>
          <p:cNvSpPr/>
          <p:nvPr/>
        </p:nvSpPr>
        <p:spPr>
          <a:xfrm flipH="1">
            <a:off x="1967022" y="1204386"/>
            <a:ext cx="510364" cy="3197493"/>
          </a:xfrm>
          <a:custGeom>
            <a:avLst/>
            <a:gdLst>
              <a:gd name="connsiteX0" fmla="*/ 0 w 510364"/>
              <a:gd name="connsiteY0" fmla="*/ 0 h 3197493"/>
              <a:gd name="connsiteX1" fmla="*/ 255182 w 510364"/>
              <a:gd name="connsiteY1" fmla="*/ 42529 h 3197493"/>
              <a:gd name="connsiteX2" fmla="*/ 255182 w 510364"/>
              <a:gd name="connsiteY2" fmla="*/ 531955 h 3197493"/>
              <a:gd name="connsiteX3" fmla="*/ 255182 w 510364"/>
              <a:gd name="connsiteY3" fmla="*/ 1066792 h 3197493"/>
              <a:gd name="connsiteX4" fmla="*/ 255182 w 510364"/>
              <a:gd name="connsiteY4" fmla="*/ 1556218 h 3197493"/>
              <a:gd name="connsiteX5" fmla="*/ 510364 w 510364"/>
              <a:gd name="connsiteY5" fmla="*/ 1598747 h 3197493"/>
              <a:gd name="connsiteX6" fmla="*/ 255182 w 510364"/>
              <a:gd name="connsiteY6" fmla="*/ 1641276 h 3197493"/>
              <a:gd name="connsiteX7" fmla="*/ 255182 w 510364"/>
              <a:gd name="connsiteY7" fmla="*/ 2115565 h 3197493"/>
              <a:gd name="connsiteX8" fmla="*/ 255182 w 510364"/>
              <a:gd name="connsiteY8" fmla="*/ 2604991 h 3197493"/>
              <a:gd name="connsiteX9" fmla="*/ 255182 w 510364"/>
              <a:gd name="connsiteY9" fmla="*/ 3154964 h 3197493"/>
              <a:gd name="connsiteX10" fmla="*/ 0 w 510364"/>
              <a:gd name="connsiteY10" fmla="*/ 3197493 h 3197493"/>
              <a:gd name="connsiteX11" fmla="*/ 0 w 510364"/>
              <a:gd name="connsiteY11" fmla="*/ 2526019 h 3197493"/>
              <a:gd name="connsiteX12" fmla="*/ 0 w 510364"/>
              <a:gd name="connsiteY12" fmla="*/ 1982446 h 3197493"/>
              <a:gd name="connsiteX13" fmla="*/ 0 w 510364"/>
              <a:gd name="connsiteY13" fmla="*/ 1310972 h 3197493"/>
              <a:gd name="connsiteX14" fmla="*/ 0 w 510364"/>
              <a:gd name="connsiteY14" fmla="*/ 639499 h 3197493"/>
              <a:gd name="connsiteX15" fmla="*/ 0 w 510364"/>
              <a:gd name="connsiteY15" fmla="*/ 0 h 3197493"/>
              <a:gd name="connsiteX0" fmla="*/ 0 w 510364"/>
              <a:gd name="connsiteY0" fmla="*/ 0 h 3197493"/>
              <a:gd name="connsiteX1" fmla="*/ 255182 w 510364"/>
              <a:gd name="connsiteY1" fmla="*/ 42529 h 3197493"/>
              <a:gd name="connsiteX2" fmla="*/ 255182 w 510364"/>
              <a:gd name="connsiteY2" fmla="*/ 516818 h 3197493"/>
              <a:gd name="connsiteX3" fmla="*/ 255182 w 510364"/>
              <a:gd name="connsiteY3" fmla="*/ 1051655 h 3197493"/>
              <a:gd name="connsiteX4" fmla="*/ 255182 w 510364"/>
              <a:gd name="connsiteY4" fmla="*/ 1556218 h 3197493"/>
              <a:gd name="connsiteX5" fmla="*/ 510364 w 510364"/>
              <a:gd name="connsiteY5" fmla="*/ 1598747 h 3197493"/>
              <a:gd name="connsiteX6" fmla="*/ 255182 w 510364"/>
              <a:gd name="connsiteY6" fmla="*/ 1641276 h 3197493"/>
              <a:gd name="connsiteX7" fmla="*/ 255182 w 510364"/>
              <a:gd name="connsiteY7" fmla="*/ 2130702 h 3197493"/>
              <a:gd name="connsiteX8" fmla="*/ 255182 w 510364"/>
              <a:gd name="connsiteY8" fmla="*/ 2650401 h 3197493"/>
              <a:gd name="connsiteX9" fmla="*/ 255182 w 510364"/>
              <a:gd name="connsiteY9" fmla="*/ 3154964 h 3197493"/>
              <a:gd name="connsiteX10" fmla="*/ 0 w 510364"/>
              <a:gd name="connsiteY10" fmla="*/ 3197493 h 319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10364" h="3197493" stroke="0" extrusionOk="0">
                <a:moveTo>
                  <a:pt x="0" y="0"/>
                </a:moveTo>
                <a:cubicBezTo>
                  <a:pt x="144353" y="1002"/>
                  <a:pt x="251131" y="17453"/>
                  <a:pt x="255182" y="42529"/>
                </a:cubicBezTo>
                <a:cubicBezTo>
                  <a:pt x="236854" y="264196"/>
                  <a:pt x="265546" y="398112"/>
                  <a:pt x="255182" y="531955"/>
                </a:cubicBezTo>
                <a:cubicBezTo>
                  <a:pt x="244818" y="665798"/>
                  <a:pt x="280080" y="921768"/>
                  <a:pt x="255182" y="1066792"/>
                </a:cubicBezTo>
                <a:cubicBezTo>
                  <a:pt x="230284" y="1211816"/>
                  <a:pt x="257862" y="1360573"/>
                  <a:pt x="255182" y="1556218"/>
                </a:cubicBezTo>
                <a:cubicBezTo>
                  <a:pt x="259374" y="1581351"/>
                  <a:pt x="369872" y="1589434"/>
                  <a:pt x="510364" y="1598747"/>
                </a:cubicBezTo>
                <a:cubicBezTo>
                  <a:pt x="370251" y="1602648"/>
                  <a:pt x="256441" y="1618075"/>
                  <a:pt x="255182" y="1641276"/>
                </a:cubicBezTo>
                <a:cubicBezTo>
                  <a:pt x="236064" y="1857324"/>
                  <a:pt x="235589" y="1911568"/>
                  <a:pt x="255182" y="2115565"/>
                </a:cubicBezTo>
                <a:cubicBezTo>
                  <a:pt x="274775" y="2319562"/>
                  <a:pt x="259858" y="2456888"/>
                  <a:pt x="255182" y="2604991"/>
                </a:cubicBezTo>
                <a:cubicBezTo>
                  <a:pt x="250506" y="2753094"/>
                  <a:pt x="252394" y="2995837"/>
                  <a:pt x="255182" y="3154964"/>
                </a:cubicBezTo>
                <a:cubicBezTo>
                  <a:pt x="261139" y="3179243"/>
                  <a:pt x="156104" y="3202847"/>
                  <a:pt x="0" y="3197493"/>
                </a:cubicBezTo>
                <a:cubicBezTo>
                  <a:pt x="22796" y="2989646"/>
                  <a:pt x="-9557" y="2683132"/>
                  <a:pt x="0" y="2526019"/>
                </a:cubicBezTo>
                <a:cubicBezTo>
                  <a:pt x="9557" y="2368906"/>
                  <a:pt x="7199" y="2227554"/>
                  <a:pt x="0" y="1982446"/>
                </a:cubicBezTo>
                <a:cubicBezTo>
                  <a:pt x="-7199" y="1737338"/>
                  <a:pt x="-9051" y="1465698"/>
                  <a:pt x="0" y="1310972"/>
                </a:cubicBezTo>
                <a:cubicBezTo>
                  <a:pt x="9051" y="1156246"/>
                  <a:pt x="16051" y="949871"/>
                  <a:pt x="0" y="639499"/>
                </a:cubicBezTo>
                <a:cubicBezTo>
                  <a:pt x="-16051" y="329127"/>
                  <a:pt x="16742" y="244505"/>
                  <a:pt x="0" y="0"/>
                </a:cubicBezTo>
                <a:close/>
              </a:path>
              <a:path w="510364" h="3197493" fill="none" extrusionOk="0">
                <a:moveTo>
                  <a:pt x="0" y="0"/>
                </a:moveTo>
                <a:cubicBezTo>
                  <a:pt x="139042" y="262"/>
                  <a:pt x="249826" y="18117"/>
                  <a:pt x="255182" y="42529"/>
                </a:cubicBezTo>
                <a:cubicBezTo>
                  <a:pt x="236301" y="195765"/>
                  <a:pt x="247322" y="367616"/>
                  <a:pt x="255182" y="516818"/>
                </a:cubicBezTo>
                <a:cubicBezTo>
                  <a:pt x="263042" y="666020"/>
                  <a:pt x="242280" y="884326"/>
                  <a:pt x="255182" y="1051655"/>
                </a:cubicBezTo>
                <a:cubicBezTo>
                  <a:pt x="268084" y="1218984"/>
                  <a:pt x="247447" y="1353618"/>
                  <a:pt x="255182" y="1556218"/>
                </a:cubicBezTo>
                <a:cubicBezTo>
                  <a:pt x="267615" y="1585523"/>
                  <a:pt x="380909" y="1625132"/>
                  <a:pt x="510364" y="1598747"/>
                </a:cubicBezTo>
                <a:cubicBezTo>
                  <a:pt x="368136" y="1599046"/>
                  <a:pt x="256130" y="1613963"/>
                  <a:pt x="255182" y="1641276"/>
                </a:cubicBezTo>
                <a:cubicBezTo>
                  <a:pt x="250519" y="1800581"/>
                  <a:pt x="239543" y="1989951"/>
                  <a:pt x="255182" y="2130702"/>
                </a:cubicBezTo>
                <a:cubicBezTo>
                  <a:pt x="270821" y="2271453"/>
                  <a:pt x="261130" y="2416455"/>
                  <a:pt x="255182" y="2650401"/>
                </a:cubicBezTo>
                <a:cubicBezTo>
                  <a:pt x="249234" y="2884347"/>
                  <a:pt x="238635" y="2993673"/>
                  <a:pt x="255182" y="3154964"/>
                </a:cubicBezTo>
                <a:cubicBezTo>
                  <a:pt x="249849" y="3190639"/>
                  <a:pt x="132451" y="3194836"/>
                  <a:pt x="0" y="3197493"/>
                </a:cubicBezTo>
              </a:path>
              <a:path w="510364" h="3197493" fill="none" stroke="0" extrusionOk="0">
                <a:moveTo>
                  <a:pt x="0" y="0"/>
                </a:moveTo>
                <a:cubicBezTo>
                  <a:pt x="142359" y="-3664"/>
                  <a:pt x="259970" y="22333"/>
                  <a:pt x="255182" y="42529"/>
                </a:cubicBezTo>
                <a:cubicBezTo>
                  <a:pt x="263397" y="276219"/>
                  <a:pt x="250572" y="385866"/>
                  <a:pt x="255182" y="562229"/>
                </a:cubicBezTo>
                <a:cubicBezTo>
                  <a:pt x="259792" y="738592"/>
                  <a:pt x="254663" y="864207"/>
                  <a:pt x="255182" y="1066792"/>
                </a:cubicBezTo>
                <a:cubicBezTo>
                  <a:pt x="255701" y="1269377"/>
                  <a:pt x="255606" y="1359369"/>
                  <a:pt x="255182" y="1556218"/>
                </a:cubicBezTo>
                <a:cubicBezTo>
                  <a:pt x="242699" y="1577176"/>
                  <a:pt x="374337" y="1604315"/>
                  <a:pt x="510364" y="1598747"/>
                </a:cubicBezTo>
                <a:cubicBezTo>
                  <a:pt x="373856" y="1599098"/>
                  <a:pt x="256118" y="1621307"/>
                  <a:pt x="255182" y="1641276"/>
                </a:cubicBezTo>
                <a:cubicBezTo>
                  <a:pt x="234545" y="1817484"/>
                  <a:pt x="279454" y="2011012"/>
                  <a:pt x="255182" y="2130702"/>
                </a:cubicBezTo>
                <a:cubicBezTo>
                  <a:pt x="230910" y="2250392"/>
                  <a:pt x="239575" y="2425968"/>
                  <a:pt x="255182" y="2604991"/>
                </a:cubicBezTo>
                <a:cubicBezTo>
                  <a:pt x="270789" y="2784014"/>
                  <a:pt x="263918" y="2956714"/>
                  <a:pt x="255182" y="3154964"/>
                </a:cubicBezTo>
                <a:cubicBezTo>
                  <a:pt x="257435" y="3171859"/>
                  <a:pt x="144448" y="3203697"/>
                  <a:pt x="0" y="3197493"/>
                </a:cubicBezTo>
              </a:path>
            </a:pathLst>
          </a:custGeom>
          <a:ln w="76200">
            <a:solidFill>
              <a:schemeClr val="bg2">
                <a:lumMod val="90000"/>
              </a:schemeClr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highlight>
                <a:srgbClr val="C0C0C0"/>
              </a:highlight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C5DF00E-A4DA-1870-BB8C-ACFC96D939E5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4CD74061-F126-7ACE-90D4-B67DC257CCB3}"/>
              </a:ext>
            </a:extLst>
          </p:cNvPr>
          <p:cNvSpPr/>
          <p:nvPr/>
        </p:nvSpPr>
        <p:spPr>
          <a:xfrm flipH="1">
            <a:off x="8218984" y="5472220"/>
            <a:ext cx="2573132" cy="236822"/>
          </a:xfrm>
          <a:custGeom>
            <a:avLst/>
            <a:gdLst>
              <a:gd name="connsiteX0" fmla="*/ 0 w 2573132"/>
              <a:gd name="connsiteY0" fmla="*/ 59206 h 236822"/>
              <a:gd name="connsiteX1" fmla="*/ 515491 w 2573132"/>
              <a:gd name="connsiteY1" fmla="*/ 59206 h 236822"/>
              <a:gd name="connsiteX2" fmla="*/ 957341 w 2573132"/>
              <a:gd name="connsiteY2" fmla="*/ 59206 h 236822"/>
              <a:gd name="connsiteX3" fmla="*/ 1423738 w 2573132"/>
              <a:gd name="connsiteY3" fmla="*/ 59206 h 236822"/>
              <a:gd name="connsiteX4" fmla="*/ 1890135 w 2573132"/>
              <a:gd name="connsiteY4" fmla="*/ 59206 h 236822"/>
              <a:gd name="connsiteX5" fmla="*/ 2454721 w 2573132"/>
              <a:gd name="connsiteY5" fmla="*/ 59206 h 236822"/>
              <a:gd name="connsiteX6" fmla="*/ 2454721 w 2573132"/>
              <a:gd name="connsiteY6" fmla="*/ 0 h 236822"/>
              <a:gd name="connsiteX7" fmla="*/ 2573132 w 2573132"/>
              <a:gd name="connsiteY7" fmla="*/ 118411 h 236822"/>
              <a:gd name="connsiteX8" fmla="*/ 2454721 w 2573132"/>
              <a:gd name="connsiteY8" fmla="*/ 236822 h 236822"/>
              <a:gd name="connsiteX9" fmla="*/ 2454721 w 2573132"/>
              <a:gd name="connsiteY9" fmla="*/ 177617 h 236822"/>
              <a:gd name="connsiteX10" fmla="*/ 1988324 w 2573132"/>
              <a:gd name="connsiteY10" fmla="*/ 177617 h 236822"/>
              <a:gd name="connsiteX11" fmla="*/ 1546474 w 2573132"/>
              <a:gd name="connsiteY11" fmla="*/ 177617 h 236822"/>
              <a:gd name="connsiteX12" fmla="*/ 1129172 w 2573132"/>
              <a:gd name="connsiteY12" fmla="*/ 177617 h 236822"/>
              <a:gd name="connsiteX13" fmla="*/ 711869 w 2573132"/>
              <a:gd name="connsiteY13" fmla="*/ 177617 h 236822"/>
              <a:gd name="connsiteX14" fmla="*/ 0 w 2573132"/>
              <a:gd name="connsiteY14" fmla="*/ 177617 h 236822"/>
              <a:gd name="connsiteX15" fmla="*/ 0 w 2573132"/>
              <a:gd name="connsiteY15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73132" h="236822" extrusionOk="0">
                <a:moveTo>
                  <a:pt x="0" y="59206"/>
                </a:moveTo>
                <a:cubicBezTo>
                  <a:pt x="109204" y="23952"/>
                  <a:pt x="348550" y="102829"/>
                  <a:pt x="515491" y="59206"/>
                </a:cubicBezTo>
                <a:cubicBezTo>
                  <a:pt x="682432" y="15583"/>
                  <a:pt x="864590" y="91948"/>
                  <a:pt x="957341" y="59206"/>
                </a:cubicBezTo>
                <a:cubicBezTo>
                  <a:pt x="1050092" y="26464"/>
                  <a:pt x="1229329" y="63987"/>
                  <a:pt x="1423738" y="59206"/>
                </a:cubicBezTo>
                <a:cubicBezTo>
                  <a:pt x="1618147" y="54425"/>
                  <a:pt x="1760888" y="92409"/>
                  <a:pt x="1890135" y="59206"/>
                </a:cubicBezTo>
                <a:cubicBezTo>
                  <a:pt x="2019382" y="26003"/>
                  <a:pt x="2303279" y="96566"/>
                  <a:pt x="2454721" y="59206"/>
                </a:cubicBezTo>
                <a:cubicBezTo>
                  <a:pt x="2450926" y="34646"/>
                  <a:pt x="2457560" y="22675"/>
                  <a:pt x="2454721" y="0"/>
                </a:cubicBezTo>
                <a:cubicBezTo>
                  <a:pt x="2517714" y="36190"/>
                  <a:pt x="2513501" y="80527"/>
                  <a:pt x="2573132" y="118411"/>
                </a:cubicBezTo>
                <a:cubicBezTo>
                  <a:pt x="2550864" y="167744"/>
                  <a:pt x="2479531" y="191008"/>
                  <a:pt x="2454721" y="236822"/>
                </a:cubicBezTo>
                <a:cubicBezTo>
                  <a:pt x="2452816" y="212872"/>
                  <a:pt x="2457718" y="198547"/>
                  <a:pt x="2454721" y="177617"/>
                </a:cubicBezTo>
                <a:cubicBezTo>
                  <a:pt x="2307531" y="187976"/>
                  <a:pt x="2100343" y="170023"/>
                  <a:pt x="1988324" y="177617"/>
                </a:cubicBezTo>
                <a:cubicBezTo>
                  <a:pt x="1876305" y="185211"/>
                  <a:pt x="1671255" y="142323"/>
                  <a:pt x="1546474" y="177617"/>
                </a:cubicBezTo>
                <a:cubicBezTo>
                  <a:pt x="1421693" y="212911"/>
                  <a:pt x="1321131" y="146224"/>
                  <a:pt x="1129172" y="177617"/>
                </a:cubicBezTo>
                <a:cubicBezTo>
                  <a:pt x="937213" y="209010"/>
                  <a:pt x="845135" y="150928"/>
                  <a:pt x="711869" y="177617"/>
                </a:cubicBezTo>
                <a:cubicBezTo>
                  <a:pt x="578603" y="204306"/>
                  <a:pt x="156887" y="174287"/>
                  <a:pt x="0" y="177617"/>
                </a:cubicBezTo>
                <a:cubicBezTo>
                  <a:pt x="-6729" y="140592"/>
                  <a:pt x="2233" y="109659"/>
                  <a:pt x="0" y="59206"/>
                </a:cubicBezTo>
                <a:close/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4A66551-5405-1E0D-8166-F962F28C9A9D}"/>
              </a:ext>
            </a:extLst>
          </p:cNvPr>
          <p:cNvSpPr/>
          <p:nvPr/>
        </p:nvSpPr>
        <p:spPr>
          <a:xfrm>
            <a:off x="6163056" y="2468880"/>
            <a:ext cx="4748470" cy="884730"/>
          </a:xfrm>
          <a:custGeom>
            <a:avLst/>
            <a:gdLst>
              <a:gd name="connsiteX0" fmla="*/ 3931920 w 4748470"/>
              <a:gd name="connsiteY0" fmla="*/ 0 h 884730"/>
              <a:gd name="connsiteX1" fmla="*/ 4407408 w 4748470"/>
              <a:gd name="connsiteY1" fmla="*/ 73152 h 884730"/>
              <a:gd name="connsiteX2" fmla="*/ 4553712 w 4748470"/>
              <a:gd name="connsiteY2" fmla="*/ 118872 h 884730"/>
              <a:gd name="connsiteX3" fmla="*/ 4709160 w 4748470"/>
              <a:gd name="connsiteY3" fmla="*/ 274320 h 884730"/>
              <a:gd name="connsiteX4" fmla="*/ 4745736 w 4748470"/>
              <a:gd name="connsiteY4" fmla="*/ 448056 h 884730"/>
              <a:gd name="connsiteX5" fmla="*/ 4736592 w 4748470"/>
              <a:gd name="connsiteY5" fmla="*/ 539496 h 884730"/>
              <a:gd name="connsiteX6" fmla="*/ 4663440 w 4748470"/>
              <a:gd name="connsiteY6" fmla="*/ 640080 h 884730"/>
              <a:gd name="connsiteX7" fmla="*/ 4480560 w 4748470"/>
              <a:gd name="connsiteY7" fmla="*/ 758952 h 884730"/>
              <a:gd name="connsiteX8" fmla="*/ 4169664 w 4748470"/>
              <a:gd name="connsiteY8" fmla="*/ 822960 h 884730"/>
              <a:gd name="connsiteX9" fmla="*/ 3346704 w 4748470"/>
              <a:gd name="connsiteY9" fmla="*/ 868680 h 884730"/>
              <a:gd name="connsiteX10" fmla="*/ 0 w 4748470"/>
              <a:gd name="connsiteY10" fmla="*/ 530352 h 884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48470" h="884730">
                <a:moveTo>
                  <a:pt x="3931920" y="0"/>
                </a:moveTo>
                <a:cubicBezTo>
                  <a:pt x="4117848" y="26670"/>
                  <a:pt x="4303776" y="53340"/>
                  <a:pt x="4407408" y="73152"/>
                </a:cubicBezTo>
                <a:cubicBezTo>
                  <a:pt x="4511040" y="92964"/>
                  <a:pt x="4503420" y="85344"/>
                  <a:pt x="4553712" y="118872"/>
                </a:cubicBezTo>
                <a:cubicBezTo>
                  <a:pt x="4604004" y="152400"/>
                  <a:pt x="4677156" y="219456"/>
                  <a:pt x="4709160" y="274320"/>
                </a:cubicBezTo>
                <a:cubicBezTo>
                  <a:pt x="4741164" y="329184"/>
                  <a:pt x="4741164" y="403860"/>
                  <a:pt x="4745736" y="448056"/>
                </a:cubicBezTo>
                <a:cubicBezTo>
                  <a:pt x="4750308" y="492252"/>
                  <a:pt x="4750308" y="507492"/>
                  <a:pt x="4736592" y="539496"/>
                </a:cubicBezTo>
                <a:cubicBezTo>
                  <a:pt x="4722876" y="571500"/>
                  <a:pt x="4706112" y="603504"/>
                  <a:pt x="4663440" y="640080"/>
                </a:cubicBezTo>
                <a:cubicBezTo>
                  <a:pt x="4620768" y="676656"/>
                  <a:pt x="4562856" y="728472"/>
                  <a:pt x="4480560" y="758952"/>
                </a:cubicBezTo>
                <a:cubicBezTo>
                  <a:pt x="4398264" y="789432"/>
                  <a:pt x="4358640" y="804672"/>
                  <a:pt x="4169664" y="822960"/>
                </a:cubicBezTo>
                <a:cubicBezTo>
                  <a:pt x="3980688" y="841248"/>
                  <a:pt x="4041648" y="917448"/>
                  <a:pt x="3346704" y="868680"/>
                </a:cubicBezTo>
                <a:cubicBezTo>
                  <a:pt x="2651760" y="819912"/>
                  <a:pt x="1325880" y="675132"/>
                  <a:pt x="0" y="530352"/>
                </a:cubicBezTo>
              </a:path>
            </a:pathLst>
          </a:custGeom>
          <a:noFill/>
          <a:ln w="76200">
            <a:solidFill>
              <a:srgbClr val="A9AF55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EAE20E-124E-665F-4055-E04996AFD440}"/>
              </a:ext>
            </a:extLst>
          </p:cNvPr>
          <p:cNvSpPr txBox="1"/>
          <p:nvPr/>
        </p:nvSpPr>
        <p:spPr>
          <a:xfrm>
            <a:off x="128442" y="110970"/>
            <a:ext cx="5294164" cy="5724644"/>
          </a:xfrm>
          <a:prstGeom prst="rect">
            <a:avLst/>
          </a:prstGeom>
          <a:solidFill>
            <a:srgbClr val="A9AF55"/>
          </a:solidFill>
        </p:spPr>
        <p:txBody>
          <a:bodyPr wrap="square" rtlCol="0">
            <a:spAutoFit/>
          </a:bodyPr>
          <a:lstStyle/>
          <a:p>
            <a:r>
              <a:rPr lang="nl-BE" sz="2800" b="1" dirty="0">
                <a:solidFill>
                  <a:srgbClr val="686C32"/>
                </a:solidFill>
              </a:rPr>
              <a:t>So...</a:t>
            </a:r>
          </a:p>
          <a:p>
            <a:endParaRPr lang="nl-BE" dirty="0"/>
          </a:p>
          <a:p>
            <a:r>
              <a:rPr lang="nl-BE" b="1" dirty="0"/>
              <a:t>Increasing diversity of monitoring techniques</a:t>
            </a:r>
          </a:p>
          <a:p>
            <a:r>
              <a:rPr lang="nl-BE" b="1" dirty="0"/>
              <a:t>/ infrastructure: </a:t>
            </a:r>
          </a:p>
          <a:p>
            <a:r>
              <a:rPr lang="nl-BE" dirty="0"/>
              <a:t>	- sampling rate can increase</a:t>
            </a:r>
          </a:p>
          <a:p>
            <a:r>
              <a:rPr lang="nl-BE" dirty="0"/>
              <a:t>	- transfering data faster now</a:t>
            </a:r>
          </a:p>
          <a:p>
            <a:r>
              <a:rPr lang="nl-BE" dirty="0"/>
              <a:t>	- multi-technique / more modern technique (DAS, 	GPS, inSAR, ...)</a:t>
            </a:r>
            <a:endParaRPr lang="en-US" dirty="0"/>
          </a:p>
          <a:p>
            <a:endParaRPr lang="nl-BE" dirty="0"/>
          </a:p>
          <a:p>
            <a:r>
              <a:rPr lang="nl-BE" b="1" dirty="0"/>
              <a:t>Growing volume of data</a:t>
            </a:r>
          </a:p>
          <a:p>
            <a:endParaRPr lang="nl-BE" dirty="0"/>
          </a:p>
          <a:p>
            <a:r>
              <a:rPr lang="nl-BE" b="1" dirty="0"/>
              <a:t>Capacity of data server is increasing </a:t>
            </a:r>
            <a:r>
              <a:rPr lang="nl-BE" dirty="0"/>
              <a:t>+ HPC</a:t>
            </a:r>
            <a:endParaRPr lang="nl-BE" b="1" dirty="0"/>
          </a:p>
          <a:p>
            <a:endParaRPr lang="nl-BE" dirty="0"/>
          </a:p>
          <a:p>
            <a:r>
              <a:rPr lang="nl-BE" b="1" dirty="0"/>
              <a:t>Diversity of processing techniques</a:t>
            </a:r>
          </a:p>
          <a:p>
            <a:r>
              <a:rPr lang="nl-BE" dirty="0"/>
              <a:t>(explored in this workshop)</a:t>
            </a:r>
          </a:p>
          <a:p>
            <a:endParaRPr lang="nl-BE" dirty="0"/>
          </a:p>
          <a:p>
            <a:r>
              <a:rPr lang="nl-BE" b="1" dirty="0"/>
              <a:t>Increase in derived/processed data </a:t>
            </a:r>
          </a:p>
          <a:p>
            <a:r>
              <a:rPr lang="nl-BE" dirty="0"/>
              <a:t>(archived in WOVOdat) ~ time series </a:t>
            </a:r>
          </a:p>
          <a:p>
            <a:pPr algn="r"/>
            <a:r>
              <a:rPr lang="nl-BE" sz="3200" dirty="0">
                <a:solidFill>
                  <a:srgbClr val="686C32"/>
                </a:solidFill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71464966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754D7B-38F2-8CC4-8F38-669A3AAB6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43F13CB9-4870-362C-A5A6-7DFBA8470B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97ED8DE4-2BE2-42A5-AFFF-31BFB370A33F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7E56143-A8F3-FCF2-53F2-5026BE9941D3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37D4E8C-D542-E1DA-6E26-E6088B85922D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54C9162-12D9-C513-90A0-7B2CF95E295F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7EE4395-A1AE-9384-B59E-61465E8CA625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FE4C564-0CB7-E428-6C68-FF9885FD4703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Brace 8">
            <a:extLst>
              <a:ext uri="{FF2B5EF4-FFF2-40B4-BE49-F238E27FC236}">
                <a16:creationId xmlns:a16="http://schemas.microsoft.com/office/drawing/2014/main" id="{F230DF5E-F6D8-A509-69EC-CAA510D954C7}"/>
              </a:ext>
            </a:extLst>
          </p:cNvPr>
          <p:cNvSpPr/>
          <p:nvPr/>
        </p:nvSpPr>
        <p:spPr>
          <a:xfrm>
            <a:off x="9505550" y="328972"/>
            <a:ext cx="457200" cy="4267834"/>
          </a:xfrm>
          <a:custGeom>
            <a:avLst/>
            <a:gdLst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816768 h 4267834"/>
              <a:gd name="connsiteX8" fmla="*/ 228600 w 457200"/>
              <a:gd name="connsiteY8" fmla="*/ 3482097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  <a:gd name="connsiteX11" fmla="*/ 0 w 457200"/>
              <a:gd name="connsiteY11" fmla="*/ 3615465 h 4267834"/>
              <a:gd name="connsiteX12" fmla="*/ 0 w 457200"/>
              <a:gd name="connsiteY12" fmla="*/ 3133810 h 4267834"/>
              <a:gd name="connsiteX13" fmla="*/ 0 w 457200"/>
              <a:gd name="connsiteY13" fmla="*/ 2481441 h 4267834"/>
              <a:gd name="connsiteX14" fmla="*/ 0 w 457200"/>
              <a:gd name="connsiteY14" fmla="*/ 1829072 h 4267834"/>
              <a:gd name="connsiteX15" fmla="*/ 0 w 457200"/>
              <a:gd name="connsiteY15" fmla="*/ 1347416 h 4267834"/>
              <a:gd name="connsiteX16" fmla="*/ 0 w 457200"/>
              <a:gd name="connsiteY16" fmla="*/ 823082 h 4267834"/>
              <a:gd name="connsiteX17" fmla="*/ 0 w 457200"/>
              <a:gd name="connsiteY17" fmla="*/ 0 h 4267834"/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796190 h 4267834"/>
              <a:gd name="connsiteX8" fmla="*/ 228600 w 457200"/>
              <a:gd name="connsiteY8" fmla="*/ 3461520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7200" h="4267834" stroke="0" extrusionOk="0">
                <a:moveTo>
                  <a:pt x="0" y="0"/>
                </a:moveTo>
                <a:cubicBezTo>
                  <a:pt x="130127" y="1135"/>
                  <a:pt x="225638" y="15896"/>
                  <a:pt x="228600" y="38098"/>
                </a:cubicBezTo>
                <a:cubicBezTo>
                  <a:pt x="196713" y="228335"/>
                  <a:pt x="209018" y="433870"/>
                  <a:pt x="228600" y="703428"/>
                </a:cubicBezTo>
                <a:cubicBezTo>
                  <a:pt x="248183" y="972986"/>
                  <a:pt x="196906" y="1228297"/>
                  <a:pt x="228600" y="1430489"/>
                </a:cubicBezTo>
                <a:cubicBezTo>
                  <a:pt x="260294" y="1632681"/>
                  <a:pt x="197791" y="1933908"/>
                  <a:pt x="228600" y="2095819"/>
                </a:cubicBezTo>
                <a:cubicBezTo>
                  <a:pt x="246171" y="2123754"/>
                  <a:pt x="331601" y="2120140"/>
                  <a:pt x="457200" y="2133917"/>
                </a:cubicBezTo>
                <a:cubicBezTo>
                  <a:pt x="331613" y="2137079"/>
                  <a:pt x="232912" y="2151958"/>
                  <a:pt x="228600" y="2172015"/>
                </a:cubicBezTo>
                <a:cubicBezTo>
                  <a:pt x="221713" y="2424448"/>
                  <a:pt x="250038" y="2531803"/>
                  <a:pt x="228600" y="2816768"/>
                </a:cubicBezTo>
                <a:cubicBezTo>
                  <a:pt x="207162" y="3101733"/>
                  <a:pt x="203788" y="3179563"/>
                  <a:pt x="228600" y="3482097"/>
                </a:cubicBezTo>
                <a:cubicBezTo>
                  <a:pt x="253412" y="3784631"/>
                  <a:pt x="224475" y="3869892"/>
                  <a:pt x="228600" y="4229736"/>
                </a:cubicBezTo>
                <a:cubicBezTo>
                  <a:pt x="251447" y="4253809"/>
                  <a:pt x="130648" y="4269385"/>
                  <a:pt x="0" y="4267834"/>
                </a:cubicBezTo>
                <a:cubicBezTo>
                  <a:pt x="-24481" y="4034266"/>
                  <a:pt x="-19197" y="3878600"/>
                  <a:pt x="0" y="3615465"/>
                </a:cubicBezTo>
                <a:cubicBezTo>
                  <a:pt x="19197" y="3352330"/>
                  <a:pt x="583" y="3302060"/>
                  <a:pt x="0" y="3133810"/>
                </a:cubicBezTo>
                <a:cubicBezTo>
                  <a:pt x="-583" y="2965560"/>
                  <a:pt x="9701" y="2725198"/>
                  <a:pt x="0" y="2481441"/>
                </a:cubicBezTo>
                <a:cubicBezTo>
                  <a:pt x="-9701" y="2237684"/>
                  <a:pt x="-31186" y="2150408"/>
                  <a:pt x="0" y="1829072"/>
                </a:cubicBezTo>
                <a:cubicBezTo>
                  <a:pt x="31186" y="1507736"/>
                  <a:pt x="695" y="1467575"/>
                  <a:pt x="0" y="1347416"/>
                </a:cubicBezTo>
                <a:cubicBezTo>
                  <a:pt x="-695" y="1227257"/>
                  <a:pt x="24540" y="1054676"/>
                  <a:pt x="0" y="823082"/>
                </a:cubicBezTo>
                <a:cubicBezTo>
                  <a:pt x="-24540" y="591488"/>
                  <a:pt x="-8720" y="357950"/>
                  <a:pt x="0" y="0"/>
                </a:cubicBezTo>
                <a:close/>
              </a:path>
              <a:path w="457200" h="4267834" fill="none" extrusionOk="0">
                <a:moveTo>
                  <a:pt x="0" y="0"/>
                </a:moveTo>
                <a:cubicBezTo>
                  <a:pt x="127943" y="1380"/>
                  <a:pt x="229590" y="15819"/>
                  <a:pt x="228600" y="38098"/>
                </a:cubicBezTo>
                <a:cubicBezTo>
                  <a:pt x="212745" y="324815"/>
                  <a:pt x="234292" y="411143"/>
                  <a:pt x="228600" y="703428"/>
                </a:cubicBezTo>
                <a:cubicBezTo>
                  <a:pt x="222909" y="995713"/>
                  <a:pt x="239393" y="1185383"/>
                  <a:pt x="228600" y="1430489"/>
                </a:cubicBezTo>
                <a:cubicBezTo>
                  <a:pt x="217807" y="1675595"/>
                  <a:pt x="219431" y="1884771"/>
                  <a:pt x="228600" y="2095819"/>
                </a:cubicBezTo>
                <a:cubicBezTo>
                  <a:pt x="231773" y="2104060"/>
                  <a:pt x="328389" y="2135291"/>
                  <a:pt x="457200" y="2133917"/>
                </a:cubicBezTo>
                <a:cubicBezTo>
                  <a:pt x="330047" y="2134879"/>
                  <a:pt x="225872" y="2147935"/>
                  <a:pt x="228600" y="2172015"/>
                </a:cubicBezTo>
                <a:cubicBezTo>
                  <a:pt x="200377" y="2335247"/>
                  <a:pt x="257562" y="2566108"/>
                  <a:pt x="228600" y="2796190"/>
                </a:cubicBezTo>
                <a:cubicBezTo>
                  <a:pt x="199638" y="3026272"/>
                  <a:pt x="220271" y="3219961"/>
                  <a:pt x="228600" y="3461520"/>
                </a:cubicBezTo>
                <a:cubicBezTo>
                  <a:pt x="236930" y="3703079"/>
                  <a:pt x="219664" y="3919422"/>
                  <a:pt x="228600" y="4229736"/>
                </a:cubicBezTo>
                <a:cubicBezTo>
                  <a:pt x="214414" y="4248869"/>
                  <a:pt x="136630" y="4279847"/>
                  <a:pt x="0" y="4267834"/>
                </a:cubicBezTo>
              </a:path>
              <a:path w="457200" h="4267834" fill="none" stroke="0" extrusionOk="0">
                <a:moveTo>
                  <a:pt x="0" y="0"/>
                </a:moveTo>
                <a:cubicBezTo>
                  <a:pt x="124538" y="1518"/>
                  <a:pt x="228307" y="18506"/>
                  <a:pt x="228600" y="38098"/>
                </a:cubicBezTo>
                <a:cubicBezTo>
                  <a:pt x="198871" y="323681"/>
                  <a:pt x="227160" y="420995"/>
                  <a:pt x="228600" y="744582"/>
                </a:cubicBezTo>
                <a:cubicBezTo>
                  <a:pt x="230040" y="1068169"/>
                  <a:pt x="261675" y="1238586"/>
                  <a:pt x="228600" y="1409912"/>
                </a:cubicBezTo>
                <a:cubicBezTo>
                  <a:pt x="195526" y="1581238"/>
                  <a:pt x="206479" y="1904370"/>
                  <a:pt x="228600" y="2095819"/>
                </a:cubicBezTo>
                <a:cubicBezTo>
                  <a:pt x="229819" y="2121444"/>
                  <a:pt x="313652" y="2142782"/>
                  <a:pt x="457200" y="2133917"/>
                </a:cubicBezTo>
                <a:cubicBezTo>
                  <a:pt x="331826" y="2137506"/>
                  <a:pt x="228104" y="2151431"/>
                  <a:pt x="228600" y="2172015"/>
                </a:cubicBezTo>
                <a:cubicBezTo>
                  <a:pt x="244323" y="2475121"/>
                  <a:pt x="210724" y="2556333"/>
                  <a:pt x="228600" y="2816768"/>
                </a:cubicBezTo>
                <a:cubicBezTo>
                  <a:pt x="246476" y="3077203"/>
                  <a:pt x="253837" y="3216273"/>
                  <a:pt x="228600" y="3543829"/>
                </a:cubicBezTo>
                <a:cubicBezTo>
                  <a:pt x="203363" y="3871385"/>
                  <a:pt x="229739" y="3922472"/>
                  <a:pt x="228600" y="4229736"/>
                </a:cubicBezTo>
                <a:cubicBezTo>
                  <a:pt x="224438" y="4250059"/>
                  <a:pt x="142085" y="4253480"/>
                  <a:pt x="0" y="4267834"/>
                </a:cubicBezTo>
              </a:path>
            </a:pathLst>
          </a:custGeom>
          <a:ln w="76200">
            <a:solidFill>
              <a:srgbClr val="A9AF55"/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0A6C8716-EE97-1687-D6D9-3BF6373BED79}"/>
              </a:ext>
            </a:extLst>
          </p:cNvPr>
          <p:cNvSpPr/>
          <p:nvPr/>
        </p:nvSpPr>
        <p:spPr>
          <a:xfrm flipH="1">
            <a:off x="1967022" y="1204386"/>
            <a:ext cx="510364" cy="3197493"/>
          </a:xfrm>
          <a:custGeom>
            <a:avLst/>
            <a:gdLst>
              <a:gd name="connsiteX0" fmla="*/ 0 w 510364"/>
              <a:gd name="connsiteY0" fmla="*/ 0 h 3197493"/>
              <a:gd name="connsiteX1" fmla="*/ 255182 w 510364"/>
              <a:gd name="connsiteY1" fmla="*/ 42529 h 3197493"/>
              <a:gd name="connsiteX2" fmla="*/ 255182 w 510364"/>
              <a:gd name="connsiteY2" fmla="*/ 531955 h 3197493"/>
              <a:gd name="connsiteX3" fmla="*/ 255182 w 510364"/>
              <a:gd name="connsiteY3" fmla="*/ 1066792 h 3197493"/>
              <a:gd name="connsiteX4" fmla="*/ 255182 w 510364"/>
              <a:gd name="connsiteY4" fmla="*/ 1556218 h 3197493"/>
              <a:gd name="connsiteX5" fmla="*/ 510364 w 510364"/>
              <a:gd name="connsiteY5" fmla="*/ 1598747 h 3197493"/>
              <a:gd name="connsiteX6" fmla="*/ 255182 w 510364"/>
              <a:gd name="connsiteY6" fmla="*/ 1641276 h 3197493"/>
              <a:gd name="connsiteX7" fmla="*/ 255182 w 510364"/>
              <a:gd name="connsiteY7" fmla="*/ 2115565 h 3197493"/>
              <a:gd name="connsiteX8" fmla="*/ 255182 w 510364"/>
              <a:gd name="connsiteY8" fmla="*/ 2604991 h 3197493"/>
              <a:gd name="connsiteX9" fmla="*/ 255182 w 510364"/>
              <a:gd name="connsiteY9" fmla="*/ 3154964 h 3197493"/>
              <a:gd name="connsiteX10" fmla="*/ 0 w 510364"/>
              <a:gd name="connsiteY10" fmla="*/ 3197493 h 3197493"/>
              <a:gd name="connsiteX11" fmla="*/ 0 w 510364"/>
              <a:gd name="connsiteY11" fmla="*/ 2526019 h 3197493"/>
              <a:gd name="connsiteX12" fmla="*/ 0 w 510364"/>
              <a:gd name="connsiteY12" fmla="*/ 1982446 h 3197493"/>
              <a:gd name="connsiteX13" fmla="*/ 0 w 510364"/>
              <a:gd name="connsiteY13" fmla="*/ 1310972 h 3197493"/>
              <a:gd name="connsiteX14" fmla="*/ 0 w 510364"/>
              <a:gd name="connsiteY14" fmla="*/ 639499 h 3197493"/>
              <a:gd name="connsiteX15" fmla="*/ 0 w 510364"/>
              <a:gd name="connsiteY15" fmla="*/ 0 h 3197493"/>
              <a:gd name="connsiteX0" fmla="*/ 0 w 510364"/>
              <a:gd name="connsiteY0" fmla="*/ 0 h 3197493"/>
              <a:gd name="connsiteX1" fmla="*/ 255182 w 510364"/>
              <a:gd name="connsiteY1" fmla="*/ 42529 h 3197493"/>
              <a:gd name="connsiteX2" fmla="*/ 255182 w 510364"/>
              <a:gd name="connsiteY2" fmla="*/ 516818 h 3197493"/>
              <a:gd name="connsiteX3" fmla="*/ 255182 w 510364"/>
              <a:gd name="connsiteY3" fmla="*/ 1051655 h 3197493"/>
              <a:gd name="connsiteX4" fmla="*/ 255182 w 510364"/>
              <a:gd name="connsiteY4" fmla="*/ 1556218 h 3197493"/>
              <a:gd name="connsiteX5" fmla="*/ 510364 w 510364"/>
              <a:gd name="connsiteY5" fmla="*/ 1598747 h 3197493"/>
              <a:gd name="connsiteX6" fmla="*/ 255182 w 510364"/>
              <a:gd name="connsiteY6" fmla="*/ 1641276 h 3197493"/>
              <a:gd name="connsiteX7" fmla="*/ 255182 w 510364"/>
              <a:gd name="connsiteY7" fmla="*/ 2130702 h 3197493"/>
              <a:gd name="connsiteX8" fmla="*/ 255182 w 510364"/>
              <a:gd name="connsiteY8" fmla="*/ 2650401 h 3197493"/>
              <a:gd name="connsiteX9" fmla="*/ 255182 w 510364"/>
              <a:gd name="connsiteY9" fmla="*/ 3154964 h 3197493"/>
              <a:gd name="connsiteX10" fmla="*/ 0 w 510364"/>
              <a:gd name="connsiteY10" fmla="*/ 3197493 h 319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10364" h="3197493" stroke="0" extrusionOk="0">
                <a:moveTo>
                  <a:pt x="0" y="0"/>
                </a:moveTo>
                <a:cubicBezTo>
                  <a:pt x="144353" y="1002"/>
                  <a:pt x="251131" y="17453"/>
                  <a:pt x="255182" y="42529"/>
                </a:cubicBezTo>
                <a:cubicBezTo>
                  <a:pt x="236854" y="264196"/>
                  <a:pt x="265546" y="398112"/>
                  <a:pt x="255182" y="531955"/>
                </a:cubicBezTo>
                <a:cubicBezTo>
                  <a:pt x="244818" y="665798"/>
                  <a:pt x="280080" y="921768"/>
                  <a:pt x="255182" y="1066792"/>
                </a:cubicBezTo>
                <a:cubicBezTo>
                  <a:pt x="230284" y="1211816"/>
                  <a:pt x="257862" y="1360573"/>
                  <a:pt x="255182" y="1556218"/>
                </a:cubicBezTo>
                <a:cubicBezTo>
                  <a:pt x="259374" y="1581351"/>
                  <a:pt x="369872" y="1589434"/>
                  <a:pt x="510364" y="1598747"/>
                </a:cubicBezTo>
                <a:cubicBezTo>
                  <a:pt x="370251" y="1602648"/>
                  <a:pt x="256441" y="1618075"/>
                  <a:pt x="255182" y="1641276"/>
                </a:cubicBezTo>
                <a:cubicBezTo>
                  <a:pt x="236064" y="1857324"/>
                  <a:pt x="235589" y="1911568"/>
                  <a:pt x="255182" y="2115565"/>
                </a:cubicBezTo>
                <a:cubicBezTo>
                  <a:pt x="274775" y="2319562"/>
                  <a:pt x="259858" y="2456888"/>
                  <a:pt x="255182" y="2604991"/>
                </a:cubicBezTo>
                <a:cubicBezTo>
                  <a:pt x="250506" y="2753094"/>
                  <a:pt x="252394" y="2995837"/>
                  <a:pt x="255182" y="3154964"/>
                </a:cubicBezTo>
                <a:cubicBezTo>
                  <a:pt x="261139" y="3179243"/>
                  <a:pt x="156104" y="3202847"/>
                  <a:pt x="0" y="3197493"/>
                </a:cubicBezTo>
                <a:cubicBezTo>
                  <a:pt x="22796" y="2989646"/>
                  <a:pt x="-9557" y="2683132"/>
                  <a:pt x="0" y="2526019"/>
                </a:cubicBezTo>
                <a:cubicBezTo>
                  <a:pt x="9557" y="2368906"/>
                  <a:pt x="7199" y="2227554"/>
                  <a:pt x="0" y="1982446"/>
                </a:cubicBezTo>
                <a:cubicBezTo>
                  <a:pt x="-7199" y="1737338"/>
                  <a:pt x="-9051" y="1465698"/>
                  <a:pt x="0" y="1310972"/>
                </a:cubicBezTo>
                <a:cubicBezTo>
                  <a:pt x="9051" y="1156246"/>
                  <a:pt x="16051" y="949871"/>
                  <a:pt x="0" y="639499"/>
                </a:cubicBezTo>
                <a:cubicBezTo>
                  <a:pt x="-16051" y="329127"/>
                  <a:pt x="16742" y="244505"/>
                  <a:pt x="0" y="0"/>
                </a:cubicBezTo>
                <a:close/>
              </a:path>
              <a:path w="510364" h="3197493" fill="none" extrusionOk="0">
                <a:moveTo>
                  <a:pt x="0" y="0"/>
                </a:moveTo>
                <a:cubicBezTo>
                  <a:pt x="139042" y="262"/>
                  <a:pt x="249826" y="18117"/>
                  <a:pt x="255182" y="42529"/>
                </a:cubicBezTo>
                <a:cubicBezTo>
                  <a:pt x="236301" y="195765"/>
                  <a:pt x="247322" y="367616"/>
                  <a:pt x="255182" y="516818"/>
                </a:cubicBezTo>
                <a:cubicBezTo>
                  <a:pt x="263042" y="666020"/>
                  <a:pt x="242280" y="884326"/>
                  <a:pt x="255182" y="1051655"/>
                </a:cubicBezTo>
                <a:cubicBezTo>
                  <a:pt x="268084" y="1218984"/>
                  <a:pt x="247447" y="1353618"/>
                  <a:pt x="255182" y="1556218"/>
                </a:cubicBezTo>
                <a:cubicBezTo>
                  <a:pt x="267615" y="1585523"/>
                  <a:pt x="380909" y="1625132"/>
                  <a:pt x="510364" y="1598747"/>
                </a:cubicBezTo>
                <a:cubicBezTo>
                  <a:pt x="368136" y="1599046"/>
                  <a:pt x="256130" y="1613963"/>
                  <a:pt x="255182" y="1641276"/>
                </a:cubicBezTo>
                <a:cubicBezTo>
                  <a:pt x="250519" y="1800581"/>
                  <a:pt x="239543" y="1989951"/>
                  <a:pt x="255182" y="2130702"/>
                </a:cubicBezTo>
                <a:cubicBezTo>
                  <a:pt x="270821" y="2271453"/>
                  <a:pt x="261130" y="2416455"/>
                  <a:pt x="255182" y="2650401"/>
                </a:cubicBezTo>
                <a:cubicBezTo>
                  <a:pt x="249234" y="2884347"/>
                  <a:pt x="238635" y="2993673"/>
                  <a:pt x="255182" y="3154964"/>
                </a:cubicBezTo>
                <a:cubicBezTo>
                  <a:pt x="249849" y="3190639"/>
                  <a:pt x="132451" y="3194836"/>
                  <a:pt x="0" y="3197493"/>
                </a:cubicBezTo>
              </a:path>
              <a:path w="510364" h="3197493" fill="none" stroke="0" extrusionOk="0">
                <a:moveTo>
                  <a:pt x="0" y="0"/>
                </a:moveTo>
                <a:cubicBezTo>
                  <a:pt x="142359" y="-3664"/>
                  <a:pt x="259970" y="22333"/>
                  <a:pt x="255182" y="42529"/>
                </a:cubicBezTo>
                <a:cubicBezTo>
                  <a:pt x="263397" y="276219"/>
                  <a:pt x="250572" y="385866"/>
                  <a:pt x="255182" y="562229"/>
                </a:cubicBezTo>
                <a:cubicBezTo>
                  <a:pt x="259792" y="738592"/>
                  <a:pt x="254663" y="864207"/>
                  <a:pt x="255182" y="1066792"/>
                </a:cubicBezTo>
                <a:cubicBezTo>
                  <a:pt x="255701" y="1269377"/>
                  <a:pt x="255606" y="1359369"/>
                  <a:pt x="255182" y="1556218"/>
                </a:cubicBezTo>
                <a:cubicBezTo>
                  <a:pt x="242699" y="1577176"/>
                  <a:pt x="374337" y="1604315"/>
                  <a:pt x="510364" y="1598747"/>
                </a:cubicBezTo>
                <a:cubicBezTo>
                  <a:pt x="373856" y="1599098"/>
                  <a:pt x="256118" y="1621307"/>
                  <a:pt x="255182" y="1641276"/>
                </a:cubicBezTo>
                <a:cubicBezTo>
                  <a:pt x="234545" y="1817484"/>
                  <a:pt x="279454" y="2011012"/>
                  <a:pt x="255182" y="2130702"/>
                </a:cubicBezTo>
                <a:cubicBezTo>
                  <a:pt x="230910" y="2250392"/>
                  <a:pt x="239575" y="2425968"/>
                  <a:pt x="255182" y="2604991"/>
                </a:cubicBezTo>
                <a:cubicBezTo>
                  <a:pt x="270789" y="2784014"/>
                  <a:pt x="263918" y="2956714"/>
                  <a:pt x="255182" y="3154964"/>
                </a:cubicBezTo>
                <a:cubicBezTo>
                  <a:pt x="257435" y="3171859"/>
                  <a:pt x="144448" y="3203697"/>
                  <a:pt x="0" y="3197493"/>
                </a:cubicBezTo>
              </a:path>
            </a:pathLst>
          </a:custGeom>
          <a:ln w="76200">
            <a:solidFill>
              <a:schemeClr val="bg2">
                <a:lumMod val="90000"/>
              </a:schemeClr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highlight>
                <a:srgbClr val="C0C0C0"/>
              </a:highlight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57B4A84-7725-0ECC-1799-A50E4D09C0A4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6E4805D5-2328-105D-9EA4-7B643B298082}"/>
              </a:ext>
            </a:extLst>
          </p:cNvPr>
          <p:cNvSpPr/>
          <p:nvPr/>
        </p:nvSpPr>
        <p:spPr>
          <a:xfrm flipH="1">
            <a:off x="8218984" y="5472220"/>
            <a:ext cx="2573132" cy="236822"/>
          </a:xfrm>
          <a:custGeom>
            <a:avLst/>
            <a:gdLst>
              <a:gd name="connsiteX0" fmla="*/ 0 w 2573132"/>
              <a:gd name="connsiteY0" fmla="*/ 59206 h 236822"/>
              <a:gd name="connsiteX1" fmla="*/ 515491 w 2573132"/>
              <a:gd name="connsiteY1" fmla="*/ 59206 h 236822"/>
              <a:gd name="connsiteX2" fmla="*/ 957341 w 2573132"/>
              <a:gd name="connsiteY2" fmla="*/ 59206 h 236822"/>
              <a:gd name="connsiteX3" fmla="*/ 1423738 w 2573132"/>
              <a:gd name="connsiteY3" fmla="*/ 59206 h 236822"/>
              <a:gd name="connsiteX4" fmla="*/ 1890135 w 2573132"/>
              <a:gd name="connsiteY4" fmla="*/ 59206 h 236822"/>
              <a:gd name="connsiteX5" fmla="*/ 2454721 w 2573132"/>
              <a:gd name="connsiteY5" fmla="*/ 59206 h 236822"/>
              <a:gd name="connsiteX6" fmla="*/ 2454721 w 2573132"/>
              <a:gd name="connsiteY6" fmla="*/ 0 h 236822"/>
              <a:gd name="connsiteX7" fmla="*/ 2573132 w 2573132"/>
              <a:gd name="connsiteY7" fmla="*/ 118411 h 236822"/>
              <a:gd name="connsiteX8" fmla="*/ 2454721 w 2573132"/>
              <a:gd name="connsiteY8" fmla="*/ 236822 h 236822"/>
              <a:gd name="connsiteX9" fmla="*/ 2454721 w 2573132"/>
              <a:gd name="connsiteY9" fmla="*/ 177617 h 236822"/>
              <a:gd name="connsiteX10" fmla="*/ 1988324 w 2573132"/>
              <a:gd name="connsiteY10" fmla="*/ 177617 h 236822"/>
              <a:gd name="connsiteX11" fmla="*/ 1546474 w 2573132"/>
              <a:gd name="connsiteY11" fmla="*/ 177617 h 236822"/>
              <a:gd name="connsiteX12" fmla="*/ 1129172 w 2573132"/>
              <a:gd name="connsiteY12" fmla="*/ 177617 h 236822"/>
              <a:gd name="connsiteX13" fmla="*/ 711869 w 2573132"/>
              <a:gd name="connsiteY13" fmla="*/ 177617 h 236822"/>
              <a:gd name="connsiteX14" fmla="*/ 0 w 2573132"/>
              <a:gd name="connsiteY14" fmla="*/ 177617 h 236822"/>
              <a:gd name="connsiteX15" fmla="*/ 0 w 2573132"/>
              <a:gd name="connsiteY15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73132" h="236822" extrusionOk="0">
                <a:moveTo>
                  <a:pt x="0" y="59206"/>
                </a:moveTo>
                <a:cubicBezTo>
                  <a:pt x="109204" y="23952"/>
                  <a:pt x="348550" y="102829"/>
                  <a:pt x="515491" y="59206"/>
                </a:cubicBezTo>
                <a:cubicBezTo>
                  <a:pt x="682432" y="15583"/>
                  <a:pt x="864590" y="91948"/>
                  <a:pt x="957341" y="59206"/>
                </a:cubicBezTo>
                <a:cubicBezTo>
                  <a:pt x="1050092" y="26464"/>
                  <a:pt x="1229329" y="63987"/>
                  <a:pt x="1423738" y="59206"/>
                </a:cubicBezTo>
                <a:cubicBezTo>
                  <a:pt x="1618147" y="54425"/>
                  <a:pt x="1760888" y="92409"/>
                  <a:pt x="1890135" y="59206"/>
                </a:cubicBezTo>
                <a:cubicBezTo>
                  <a:pt x="2019382" y="26003"/>
                  <a:pt x="2303279" y="96566"/>
                  <a:pt x="2454721" y="59206"/>
                </a:cubicBezTo>
                <a:cubicBezTo>
                  <a:pt x="2450926" y="34646"/>
                  <a:pt x="2457560" y="22675"/>
                  <a:pt x="2454721" y="0"/>
                </a:cubicBezTo>
                <a:cubicBezTo>
                  <a:pt x="2517714" y="36190"/>
                  <a:pt x="2513501" y="80527"/>
                  <a:pt x="2573132" y="118411"/>
                </a:cubicBezTo>
                <a:cubicBezTo>
                  <a:pt x="2550864" y="167744"/>
                  <a:pt x="2479531" y="191008"/>
                  <a:pt x="2454721" y="236822"/>
                </a:cubicBezTo>
                <a:cubicBezTo>
                  <a:pt x="2452816" y="212872"/>
                  <a:pt x="2457718" y="198547"/>
                  <a:pt x="2454721" y="177617"/>
                </a:cubicBezTo>
                <a:cubicBezTo>
                  <a:pt x="2307531" y="187976"/>
                  <a:pt x="2100343" y="170023"/>
                  <a:pt x="1988324" y="177617"/>
                </a:cubicBezTo>
                <a:cubicBezTo>
                  <a:pt x="1876305" y="185211"/>
                  <a:pt x="1671255" y="142323"/>
                  <a:pt x="1546474" y="177617"/>
                </a:cubicBezTo>
                <a:cubicBezTo>
                  <a:pt x="1421693" y="212911"/>
                  <a:pt x="1321131" y="146224"/>
                  <a:pt x="1129172" y="177617"/>
                </a:cubicBezTo>
                <a:cubicBezTo>
                  <a:pt x="937213" y="209010"/>
                  <a:pt x="845135" y="150928"/>
                  <a:pt x="711869" y="177617"/>
                </a:cubicBezTo>
                <a:cubicBezTo>
                  <a:pt x="578603" y="204306"/>
                  <a:pt x="156887" y="174287"/>
                  <a:pt x="0" y="177617"/>
                </a:cubicBezTo>
                <a:cubicBezTo>
                  <a:pt x="-6729" y="140592"/>
                  <a:pt x="2233" y="109659"/>
                  <a:pt x="0" y="59206"/>
                </a:cubicBezTo>
                <a:close/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4377BED-03B3-40FA-6E62-4CCAA8A66FD5}"/>
              </a:ext>
            </a:extLst>
          </p:cNvPr>
          <p:cNvSpPr/>
          <p:nvPr/>
        </p:nvSpPr>
        <p:spPr>
          <a:xfrm>
            <a:off x="7088" y="-1"/>
            <a:ext cx="12192000" cy="6858000"/>
          </a:xfrm>
          <a:prstGeom prst="rect">
            <a:avLst/>
          </a:prstGeom>
          <a:solidFill>
            <a:srgbClr val="F2F2F2">
              <a:alpha val="47843"/>
            </a:srgb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FE34CA8-CBED-C67A-59F8-004D5BDA5E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899" r="10767"/>
          <a:stretch>
            <a:fillRect/>
          </a:stretch>
        </p:blipFill>
        <p:spPr>
          <a:xfrm>
            <a:off x="9361328" y="5997198"/>
            <a:ext cx="601422" cy="606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5ED02123-6E7C-C6CE-9A61-9E8D4E8A951C}"/>
              </a:ext>
            </a:extLst>
          </p:cNvPr>
          <p:cNvSpPr/>
          <p:nvPr/>
        </p:nvSpPr>
        <p:spPr>
          <a:xfrm flipH="1">
            <a:off x="2191453" y="657129"/>
            <a:ext cx="5903875" cy="4419968"/>
          </a:xfrm>
          <a:prstGeom prst="cloudCallout">
            <a:avLst>
              <a:gd name="adj1" fmla="val -71492"/>
              <a:gd name="adj2" fmla="val 71384"/>
            </a:avLst>
          </a:prstGeom>
          <a:solidFill>
            <a:schemeClr val="tx1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Imagine how much more we can do after (1) standardisation &amp; (2) automation </a:t>
            </a:r>
          </a:p>
          <a:p>
            <a:pPr algn="ctr"/>
            <a:endParaRPr lang="nl-BE" dirty="0"/>
          </a:p>
          <a:p>
            <a:pPr algn="ctr"/>
            <a:r>
              <a:rPr lang="nl-BE" dirty="0"/>
              <a:t>...if everything is streamlined !!!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2941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156EA-9C1F-4778-032E-95B3B03ED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8E98870B-509E-70ED-0944-EA51B219C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68CC788-9CE6-5C68-3E26-8B2FF9A57613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0609E4A-DE8D-D91D-9878-DA6F1CE6A6A7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F73EDEA-A5EE-ECE4-6A81-D3FBE0260F25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EFD7607-FED1-2F33-823A-C30AAA0D5A38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0D0D867-DD5A-6C8F-1D08-4A30D9AAC518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7DB163A-E126-EFA6-F370-E7B1D1EFD78A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Brace 8">
            <a:extLst>
              <a:ext uri="{FF2B5EF4-FFF2-40B4-BE49-F238E27FC236}">
                <a16:creationId xmlns:a16="http://schemas.microsoft.com/office/drawing/2014/main" id="{00554D23-2D75-720A-1F1B-E4B9A729F24E}"/>
              </a:ext>
            </a:extLst>
          </p:cNvPr>
          <p:cNvSpPr/>
          <p:nvPr/>
        </p:nvSpPr>
        <p:spPr>
          <a:xfrm>
            <a:off x="9505550" y="328972"/>
            <a:ext cx="457200" cy="4267834"/>
          </a:xfrm>
          <a:custGeom>
            <a:avLst/>
            <a:gdLst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816768 h 4267834"/>
              <a:gd name="connsiteX8" fmla="*/ 228600 w 457200"/>
              <a:gd name="connsiteY8" fmla="*/ 3482097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  <a:gd name="connsiteX11" fmla="*/ 0 w 457200"/>
              <a:gd name="connsiteY11" fmla="*/ 3615465 h 4267834"/>
              <a:gd name="connsiteX12" fmla="*/ 0 w 457200"/>
              <a:gd name="connsiteY12" fmla="*/ 3133810 h 4267834"/>
              <a:gd name="connsiteX13" fmla="*/ 0 w 457200"/>
              <a:gd name="connsiteY13" fmla="*/ 2481441 h 4267834"/>
              <a:gd name="connsiteX14" fmla="*/ 0 w 457200"/>
              <a:gd name="connsiteY14" fmla="*/ 1829072 h 4267834"/>
              <a:gd name="connsiteX15" fmla="*/ 0 w 457200"/>
              <a:gd name="connsiteY15" fmla="*/ 1347416 h 4267834"/>
              <a:gd name="connsiteX16" fmla="*/ 0 w 457200"/>
              <a:gd name="connsiteY16" fmla="*/ 823082 h 4267834"/>
              <a:gd name="connsiteX17" fmla="*/ 0 w 457200"/>
              <a:gd name="connsiteY17" fmla="*/ 0 h 4267834"/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796190 h 4267834"/>
              <a:gd name="connsiteX8" fmla="*/ 228600 w 457200"/>
              <a:gd name="connsiteY8" fmla="*/ 3461520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7200" h="4267834" stroke="0" extrusionOk="0">
                <a:moveTo>
                  <a:pt x="0" y="0"/>
                </a:moveTo>
                <a:cubicBezTo>
                  <a:pt x="130127" y="1135"/>
                  <a:pt x="225638" y="15896"/>
                  <a:pt x="228600" y="38098"/>
                </a:cubicBezTo>
                <a:cubicBezTo>
                  <a:pt x="196713" y="228335"/>
                  <a:pt x="209018" y="433870"/>
                  <a:pt x="228600" y="703428"/>
                </a:cubicBezTo>
                <a:cubicBezTo>
                  <a:pt x="248183" y="972986"/>
                  <a:pt x="196906" y="1228297"/>
                  <a:pt x="228600" y="1430489"/>
                </a:cubicBezTo>
                <a:cubicBezTo>
                  <a:pt x="260294" y="1632681"/>
                  <a:pt x="197791" y="1933908"/>
                  <a:pt x="228600" y="2095819"/>
                </a:cubicBezTo>
                <a:cubicBezTo>
                  <a:pt x="246171" y="2123754"/>
                  <a:pt x="331601" y="2120140"/>
                  <a:pt x="457200" y="2133917"/>
                </a:cubicBezTo>
                <a:cubicBezTo>
                  <a:pt x="331613" y="2137079"/>
                  <a:pt x="232912" y="2151958"/>
                  <a:pt x="228600" y="2172015"/>
                </a:cubicBezTo>
                <a:cubicBezTo>
                  <a:pt x="221713" y="2424448"/>
                  <a:pt x="250038" y="2531803"/>
                  <a:pt x="228600" y="2816768"/>
                </a:cubicBezTo>
                <a:cubicBezTo>
                  <a:pt x="207162" y="3101733"/>
                  <a:pt x="203788" y="3179563"/>
                  <a:pt x="228600" y="3482097"/>
                </a:cubicBezTo>
                <a:cubicBezTo>
                  <a:pt x="253412" y="3784631"/>
                  <a:pt x="224475" y="3869892"/>
                  <a:pt x="228600" y="4229736"/>
                </a:cubicBezTo>
                <a:cubicBezTo>
                  <a:pt x="251447" y="4253809"/>
                  <a:pt x="130648" y="4269385"/>
                  <a:pt x="0" y="4267834"/>
                </a:cubicBezTo>
                <a:cubicBezTo>
                  <a:pt x="-24481" y="4034266"/>
                  <a:pt x="-19197" y="3878600"/>
                  <a:pt x="0" y="3615465"/>
                </a:cubicBezTo>
                <a:cubicBezTo>
                  <a:pt x="19197" y="3352330"/>
                  <a:pt x="583" y="3302060"/>
                  <a:pt x="0" y="3133810"/>
                </a:cubicBezTo>
                <a:cubicBezTo>
                  <a:pt x="-583" y="2965560"/>
                  <a:pt x="9701" y="2725198"/>
                  <a:pt x="0" y="2481441"/>
                </a:cubicBezTo>
                <a:cubicBezTo>
                  <a:pt x="-9701" y="2237684"/>
                  <a:pt x="-31186" y="2150408"/>
                  <a:pt x="0" y="1829072"/>
                </a:cubicBezTo>
                <a:cubicBezTo>
                  <a:pt x="31186" y="1507736"/>
                  <a:pt x="695" y="1467575"/>
                  <a:pt x="0" y="1347416"/>
                </a:cubicBezTo>
                <a:cubicBezTo>
                  <a:pt x="-695" y="1227257"/>
                  <a:pt x="24540" y="1054676"/>
                  <a:pt x="0" y="823082"/>
                </a:cubicBezTo>
                <a:cubicBezTo>
                  <a:pt x="-24540" y="591488"/>
                  <a:pt x="-8720" y="357950"/>
                  <a:pt x="0" y="0"/>
                </a:cubicBezTo>
                <a:close/>
              </a:path>
              <a:path w="457200" h="4267834" fill="none" extrusionOk="0">
                <a:moveTo>
                  <a:pt x="0" y="0"/>
                </a:moveTo>
                <a:cubicBezTo>
                  <a:pt x="127943" y="1380"/>
                  <a:pt x="229590" y="15819"/>
                  <a:pt x="228600" y="38098"/>
                </a:cubicBezTo>
                <a:cubicBezTo>
                  <a:pt x="212745" y="324815"/>
                  <a:pt x="234292" y="411143"/>
                  <a:pt x="228600" y="703428"/>
                </a:cubicBezTo>
                <a:cubicBezTo>
                  <a:pt x="222909" y="995713"/>
                  <a:pt x="239393" y="1185383"/>
                  <a:pt x="228600" y="1430489"/>
                </a:cubicBezTo>
                <a:cubicBezTo>
                  <a:pt x="217807" y="1675595"/>
                  <a:pt x="219431" y="1884771"/>
                  <a:pt x="228600" y="2095819"/>
                </a:cubicBezTo>
                <a:cubicBezTo>
                  <a:pt x="231773" y="2104060"/>
                  <a:pt x="328389" y="2135291"/>
                  <a:pt x="457200" y="2133917"/>
                </a:cubicBezTo>
                <a:cubicBezTo>
                  <a:pt x="330047" y="2134879"/>
                  <a:pt x="225872" y="2147935"/>
                  <a:pt x="228600" y="2172015"/>
                </a:cubicBezTo>
                <a:cubicBezTo>
                  <a:pt x="200377" y="2335247"/>
                  <a:pt x="257562" y="2566108"/>
                  <a:pt x="228600" y="2796190"/>
                </a:cubicBezTo>
                <a:cubicBezTo>
                  <a:pt x="199638" y="3026272"/>
                  <a:pt x="220271" y="3219961"/>
                  <a:pt x="228600" y="3461520"/>
                </a:cubicBezTo>
                <a:cubicBezTo>
                  <a:pt x="236930" y="3703079"/>
                  <a:pt x="219664" y="3919422"/>
                  <a:pt x="228600" y="4229736"/>
                </a:cubicBezTo>
                <a:cubicBezTo>
                  <a:pt x="214414" y="4248869"/>
                  <a:pt x="136630" y="4279847"/>
                  <a:pt x="0" y="4267834"/>
                </a:cubicBezTo>
              </a:path>
              <a:path w="457200" h="4267834" fill="none" stroke="0" extrusionOk="0">
                <a:moveTo>
                  <a:pt x="0" y="0"/>
                </a:moveTo>
                <a:cubicBezTo>
                  <a:pt x="124538" y="1518"/>
                  <a:pt x="228307" y="18506"/>
                  <a:pt x="228600" y="38098"/>
                </a:cubicBezTo>
                <a:cubicBezTo>
                  <a:pt x="198871" y="323681"/>
                  <a:pt x="227160" y="420995"/>
                  <a:pt x="228600" y="744582"/>
                </a:cubicBezTo>
                <a:cubicBezTo>
                  <a:pt x="230040" y="1068169"/>
                  <a:pt x="261675" y="1238586"/>
                  <a:pt x="228600" y="1409912"/>
                </a:cubicBezTo>
                <a:cubicBezTo>
                  <a:pt x="195526" y="1581238"/>
                  <a:pt x="206479" y="1904370"/>
                  <a:pt x="228600" y="2095819"/>
                </a:cubicBezTo>
                <a:cubicBezTo>
                  <a:pt x="229819" y="2121444"/>
                  <a:pt x="313652" y="2142782"/>
                  <a:pt x="457200" y="2133917"/>
                </a:cubicBezTo>
                <a:cubicBezTo>
                  <a:pt x="331826" y="2137506"/>
                  <a:pt x="228104" y="2151431"/>
                  <a:pt x="228600" y="2172015"/>
                </a:cubicBezTo>
                <a:cubicBezTo>
                  <a:pt x="244323" y="2475121"/>
                  <a:pt x="210724" y="2556333"/>
                  <a:pt x="228600" y="2816768"/>
                </a:cubicBezTo>
                <a:cubicBezTo>
                  <a:pt x="246476" y="3077203"/>
                  <a:pt x="253837" y="3216273"/>
                  <a:pt x="228600" y="3543829"/>
                </a:cubicBezTo>
                <a:cubicBezTo>
                  <a:pt x="203363" y="3871385"/>
                  <a:pt x="229739" y="3922472"/>
                  <a:pt x="228600" y="4229736"/>
                </a:cubicBezTo>
                <a:cubicBezTo>
                  <a:pt x="224438" y="4250059"/>
                  <a:pt x="142085" y="4253480"/>
                  <a:pt x="0" y="4267834"/>
                </a:cubicBezTo>
              </a:path>
            </a:pathLst>
          </a:custGeom>
          <a:ln w="76200">
            <a:solidFill>
              <a:srgbClr val="A9AF55"/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18341191-EFA2-955F-AF8B-5FE9668410A5}"/>
              </a:ext>
            </a:extLst>
          </p:cNvPr>
          <p:cNvSpPr/>
          <p:nvPr/>
        </p:nvSpPr>
        <p:spPr>
          <a:xfrm flipH="1">
            <a:off x="1967022" y="1204386"/>
            <a:ext cx="510364" cy="3197493"/>
          </a:xfrm>
          <a:custGeom>
            <a:avLst/>
            <a:gdLst>
              <a:gd name="connsiteX0" fmla="*/ 0 w 510364"/>
              <a:gd name="connsiteY0" fmla="*/ 0 h 3197493"/>
              <a:gd name="connsiteX1" fmla="*/ 255182 w 510364"/>
              <a:gd name="connsiteY1" fmla="*/ 42529 h 3197493"/>
              <a:gd name="connsiteX2" fmla="*/ 255182 w 510364"/>
              <a:gd name="connsiteY2" fmla="*/ 531955 h 3197493"/>
              <a:gd name="connsiteX3" fmla="*/ 255182 w 510364"/>
              <a:gd name="connsiteY3" fmla="*/ 1066792 h 3197493"/>
              <a:gd name="connsiteX4" fmla="*/ 255182 w 510364"/>
              <a:gd name="connsiteY4" fmla="*/ 1556218 h 3197493"/>
              <a:gd name="connsiteX5" fmla="*/ 510364 w 510364"/>
              <a:gd name="connsiteY5" fmla="*/ 1598747 h 3197493"/>
              <a:gd name="connsiteX6" fmla="*/ 255182 w 510364"/>
              <a:gd name="connsiteY6" fmla="*/ 1641276 h 3197493"/>
              <a:gd name="connsiteX7" fmla="*/ 255182 w 510364"/>
              <a:gd name="connsiteY7" fmla="*/ 2115565 h 3197493"/>
              <a:gd name="connsiteX8" fmla="*/ 255182 w 510364"/>
              <a:gd name="connsiteY8" fmla="*/ 2604991 h 3197493"/>
              <a:gd name="connsiteX9" fmla="*/ 255182 w 510364"/>
              <a:gd name="connsiteY9" fmla="*/ 3154964 h 3197493"/>
              <a:gd name="connsiteX10" fmla="*/ 0 w 510364"/>
              <a:gd name="connsiteY10" fmla="*/ 3197493 h 3197493"/>
              <a:gd name="connsiteX11" fmla="*/ 0 w 510364"/>
              <a:gd name="connsiteY11" fmla="*/ 2526019 h 3197493"/>
              <a:gd name="connsiteX12" fmla="*/ 0 w 510364"/>
              <a:gd name="connsiteY12" fmla="*/ 1982446 h 3197493"/>
              <a:gd name="connsiteX13" fmla="*/ 0 w 510364"/>
              <a:gd name="connsiteY13" fmla="*/ 1310972 h 3197493"/>
              <a:gd name="connsiteX14" fmla="*/ 0 w 510364"/>
              <a:gd name="connsiteY14" fmla="*/ 639499 h 3197493"/>
              <a:gd name="connsiteX15" fmla="*/ 0 w 510364"/>
              <a:gd name="connsiteY15" fmla="*/ 0 h 3197493"/>
              <a:gd name="connsiteX0" fmla="*/ 0 w 510364"/>
              <a:gd name="connsiteY0" fmla="*/ 0 h 3197493"/>
              <a:gd name="connsiteX1" fmla="*/ 255182 w 510364"/>
              <a:gd name="connsiteY1" fmla="*/ 42529 h 3197493"/>
              <a:gd name="connsiteX2" fmla="*/ 255182 w 510364"/>
              <a:gd name="connsiteY2" fmla="*/ 516818 h 3197493"/>
              <a:gd name="connsiteX3" fmla="*/ 255182 w 510364"/>
              <a:gd name="connsiteY3" fmla="*/ 1051655 h 3197493"/>
              <a:gd name="connsiteX4" fmla="*/ 255182 w 510364"/>
              <a:gd name="connsiteY4" fmla="*/ 1556218 h 3197493"/>
              <a:gd name="connsiteX5" fmla="*/ 510364 w 510364"/>
              <a:gd name="connsiteY5" fmla="*/ 1598747 h 3197493"/>
              <a:gd name="connsiteX6" fmla="*/ 255182 w 510364"/>
              <a:gd name="connsiteY6" fmla="*/ 1641276 h 3197493"/>
              <a:gd name="connsiteX7" fmla="*/ 255182 w 510364"/>
              <a:gd name="connsiteY7" fmla="*/ 2130702 h 3197493"/>
              <a:gd name="connsiteX8" fmla="*/ 255182 w 510364"/>
              <a:gd name="connsiteY8" fmla="*/ 2650401 h 3197493"/>
              <a:gd name="connsiteX9" fmla="*/ 255182 w 510364"/>
              <a:gd name="connsiteY9" fmla="*/ 3154964 h 3197493"/>
              <a:gd name="connsiteX10" fmla="*/ 0 w 510364"/>
              <a:gd name="connsiteY10" fmla="*/ 3197493 h 319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10364" h="3197493" stroke="0" extrusionOk="0">
                <a:moveTo>
                  <a:pt x="0" y="0"/>
                </a:moveTo>
                <a:cubicBezTo>
                  <a:pt x="144353" y="1002"/>
                  <a:pt x="251131" y="17453"/>
                  <a:pt x="255182" y="42529"/>
                </a:cubicBezTo>
                <a:cubicBezTo>
                  <a:pt x="236854" y="264196"/>
                  <a:pt x="265546" y="398112"/>
                  <a:pt x="255182" y="531955"/>
                </a:cubicBezTo>
                <a:cubicBezTo>
                  <a:pt x="244818" y="665798"/>
                  <a:pt x="280080" y="921768"/>
                  <a:pt x="255182" y="1066792"/>
                </a:cubicBezTo>
                <a:cubicBezTo>
                  <a:pt x="230284" y="1211816"/>
                  <a:pt x="257862" y="1360573"/>
                  <a:pt x="255182" y="1556218"/>
                </a:cubicBezTo>
                <a:cubicBezTo>
                  <a:pt x="259374" y="1581351"/>
                  <a:pt x="369872" y="1589434"/>
                  <a:pt x="510364" y="1598747"/>
                </a:cubicBezTo>
                <a:cubicBezTo>
                  <a:pt x="370251" y="1602648"/>
                  <a:pt x="256441" y="1618075"/>
                  <a:pt x="255182" y="1641276"/>
                </a:cubicBezTo>
                <a:cubicBezTo>
                  <a:pt x="236064" y="1857324"/>
                  <a:pt x="235589" y="1911568"/>
                  <a:pt x="255182" y="2115565"/>
                </a:cubicBezTo>
                <a:cubicBezTo>
                  <a:pt x="274775" y="2319562"/>
                  <a:pt x="259858" y="2456888"/>
                  <a:pt x="255182" y="2604991"/>
                </a:cubicBezTo>
                <a:cubicBezTo>
                  <a:pt x="250506" y="2753094"/>
                  <a:pt x="252394" y="2995837"/>
                  <a:pt x="255182" y="3154964"/>
                </a:cubicBezTo>
                <a:cubicBezTo>
                  <a:pt x="261139" y="3179243"/>
                  <a:pt x="156104" y="3202847"/>
                  <a:pt x="0" y="3197493"/>
                </a:cubicBezTo>
                <a:cubicBezTo>
                  <a:pt x="22796" y="2989646"/>
                  <a:pt x="-9557" y="2683132"/>
                  <a:pt x="0" y="2526019"/>
                </a:cubicBezTo>
                <a:cubicBezTo>
                  <a:pt x="9557" y="2368906"/>
                  <a:pt x="7199" y="2227554"/>
                  <a:pt x="0" y="1982446"/>
                </a:cubicBezTo>
                <a:cubicBezTo>
                  <a:pt x="-7199" y="1737338"/>
                  <a:pt x="-9051" y="1465698"/>
                  <a:pt x="0" y="1310972"/>
                </a:cubicBezTo>
                <a:cubicBezTo>
                  <a:pt x="9051" y="1156246"/>
                  <a:pt x="16051" y="949871"/>
                  <a:pt x="0" y="639499"/>
                </a:cubicBezTo>
                <a:cubicBezTo>
                  <a:pt x="-16051" y="329127"/>
                  <a:pt x="16742" y="244505"/>
                  <a:pt x="0" y="0"/>
                </a:cubicBezTo>
                <a:close/>
              </a:path>
              <a:path w="510364" h="3197493" fill="none" extrusionOk="0">
                <a:moveTo>
                  <a:pt x="0" y="0"/>
                </a:moveTo>
                <a:cubicBezTo>
                  <a:pt x="139042" y="262"/>
                  <a:pt x="249826" y="18117"/>
                  <a:pt x="255182" y="42529"/>
                </a:cubicBezTo>
                <a:cubicBezTo>
                  <a:pt x="236301" y="195765"/>
                  <a:pt x="247322" y="367616"/>
                  <a:pt x="255182" y="516818"/>
                </a:cubicBezTo>
                <a:cubicBezTo>
                  <a:pt x="263042" y="666020"/>
                  <a:pt x="242280" y="884326"/>
                  <a:pt x="255182" y="1051655"/>
                </a:cubicBezTo>
                <a:cubicBezTo>
                  <a:pt x="268084" y="1218984"/>
                  <a:pt x="247447" y="1353618"/>
                  <a:pt x="255182" y="1556218"/>
                </a:cubicBezTo>
                <a:cubicBezTo>
                  <a:pt x="267615" y="1585523"/>
                  <a:pt x="380909" y="1625132"/>
                  <a:pt x="510364" y="1598747"/>
                </a:cubicBezTo>
                <a:cubicBezTo>
                  <a:pt x="368136" y="1599046"/>
                  <a:pt x="256130" y="1613963"/>
                  <a:pt x="255182" y="1641276"/>
                </a:cubicBezTo>
                <a:cubicBezTo>
                  <a:pt x="250519" y="1800581"/>
                  <a:pt x="239543" y="1989951"/>
                  <a:pt x="255182" y="2130702"/>
                </a:cubicBezTo>
                <a:cubicBezTo>
                  <a:pt x="270821" y="2271453"/>
                  <a:pt x="261130" y="2416455"/>
                  <a:pt x="255182" y="2650401"/>
                </a:cubicBezTo>
                <a:cubicBezTo>
                  <a:pt x="249234" y="2884347"/>
                  <a:pt x="238635" y="2993673"/>
                  <a:pt x="255182" y="3154964"/>
                </a:cubicBezTo>
                <a:cubicBezTo>
                  <a:pt x="249849" y="3190639"/>
                  <a:pt x="132451" y="3194836"/>
                  <a:pt x="0" y="3197493"/>
                </a:cubicBezTo>
              </a:path>
              <a:path w="510364" h="3197493" fill="none" stroke="0" extrusionOk="0">
                <a:moveTo>
                  <a:pt x="0" y="0"/>
                </a:moveTo>
                <a:cubicBezTo>
                  <a:pt x="142359" y="-3664"/>
                  <a:pt x="259970" y="22333"/>
                  <a:pt x="255182" y="42529"/>
                </a:cubicBezTo>
                <a:cubicBezTo>
                  <a:pt x="263397" y="276219"/>
                  <a:pt x="250572" y="385866"/>
                  <a:pt x="255182" y="562229"/>
                </a:cubicBezTo>
                <a:cubicBezTo>
                  <a:pt x="259792" y="738592"/>
                  <a:pt x="254663" y="864207"/>
                  <a:pt x="255182" y="1066792"/>
                </a:cubicBezTo>
                <a:cubicBezTo>
                  <a:pt x="255701" y="1269377"/>
                  <a:pt x="255606" y="1359369"/>
                  <a:pt x="255182" y="1556218"/>
                </a:cubicBezTo>
                <a:cubicBezTo>
                  <a:pt x="242699" y="1577176"/>
                  <a:pt x="374337" y="1604315"/>
                  <a:pt x="510364" y="1598747"/>
                </a:cubicBezTo>
                <a:cubicBezTo>
                  <a:pt x="373856" y="1599098"/>
                  <a:pt x="256118" y="1621307"/>
                  <a:pt x="255182" y="1641276"/>
                </a:cubicBezTo>
                <a:cubicBezTo>
                  <a:pt x="234545" y="1817484"/>
                  <a:pt x="279454" y="2011012"/>
                  <a:pt x="255182" y="2130702"/>
                </a:cubicBezTo>
                <a:cubicBezTo>
                  <a:pt x="230910" y="2250392"/>
                  <a:pt x="239575" y="2425968"/>
                  <a:pt x="255182" y="2604991"/>
                </a:cubicBezTo>
                <a:cubicBezTo>
                  <a:pt x="270789" y="2784014"/>
                  <a:pt x="263918" y="2956714"/>
                  <a:pt x="255182" y="3154964"/>
                </a:cubicBezTo>
                <a:cubicBezTo>
                  <a:pt x="257435" y="3171859"/>
                  <a:pt x="144448" y="3203697"/>
                  <a:pt x="0" y="3197493"/>
                </a:cubicBezTo>
              </a:path>
            </a:pathLst>
          </a:custGeom>
          <a:ln w="76200">
            <a:solidFill>
              <a:schemeClr val="bg2">
                <a:lumMod val="90000"/>
              </a:schemeClr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highlight>
                <a:srgbClr val="C0C0C0"/>
              </a:highlight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6175716-C08C-4930-26E9-68C603BEFD36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92699E4D-BC9D-9554-43DE-1841343A48CA}"/>
              </a:ext>
            </a:extLst>
          </p:cNvPr>
          <p:cNvSpPr/>
          <p:nvPr/>
        </p:nvSpPr>
        <p:spPr>
          <a:xfrm flipH="1">
            <a:off x="8218984" y="5472220"/>
            <a:ext cx="2573132" cy="236822"/>
          </a:xfrm>
          <a:custGeom>
            <a:avLst/>
            <a:gdLst>
              <a:gd name="connsiteX0" fmla="*/ 0 w 2573132"/>
              <a:gd name="connsiteY0" fmla="*/ 59206 h 236822"/>
              <a:gd name="connsiteX1" fmla="*/ 515491 w 2573132"/>
              <a:gd name="connsiteY1" fmla="*/ 59206 h 236822"/>
              <a:gd name="connsiteX2" fmla="*/ 957341 w 2573132"/>
              <a:gd name="connsiteY2" fmla="*/ 59206 h 236822"/>
              <a:gd name="connsiteX3" fmla="*/ 1423738 w 2573132"/>
              <a:gd name="connsiteY3" fmla="*/ 59206 h 236822"/>
              <a:gd name="connsiteX4" fmla="*/ 1890135 w 2573132"/>
              <a:gd name="connsiteY4" fmla="*/ 59206 h 236822"/>
              <a:gd name="connsiteX5" fmla="*/ 2454721 w 2573132"/>
              <a:gd name="connsiteY5" fmla="*/ 59206 h 236822"/>
              <a:gd name="connsiteX6" fmla="*/ 2454721 w 2573132"/>
              <a:gd name="connsiteY6" fmla="*/ 0 h 236822"/>
              <a:gd name="connsiteX7" fmla="*/ 2573132 w 2573132"/>
              <a:gd name="connsiteY7" fmla="*/ 118411 h 236822"/>
              <a:gd name="connsiteX8" fmla="*/ 2454721 w 2573132"/>
              <a:gd name="connsiteY8" fmla="*/ 236822 h 236822"/>
              <a:gd name="connsiteX9" fmla="*/ 2454721 w 2573132"/>
              <a:gd name="connsiteY9" fmla="*/ 177617 h 236822"/>
              <a:gd name="connsiteX10" fmla="*/ 1988324 w 2573132"/>
              <a:gd name="connsiteY10" fmla="*/ 177617 h 236822"/>
              <a:gd name="connsiteX11" fmla="*/ 1546474 w 2573132"/>
              <a:gd name="connsiteY11" fmla="*/ 177617 h 236822"/>
              <a:gd name="connsiteX12" fmla="*/ 1129172 w 2573132"/>
              <a:gd name="connsiteY12" fmla="*/ 177617 h 236822"/>
              <a:gd name="connsiteX13" fmla="*/ 711869 w 2573132"/>
              <a:gd name="connsiteY13" fmla="*/ 177617 h 236822"/>
              <a:gd name="connsiteX14" fmla="*/ 0 w 2573132"/>
              <a:gd name="connsiteY14" fmla="*/ 177617 h 236822"/>
              <a:gd name="connsiteX15" fmla="*/ 0 w 2573132"/>
              <a:gd name="connsiteY15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73132" h="236822" extrusionOk="0">
                <a:moveTo>
                  <a:pt x="0" y="59206"/>
                </a:moveTo>
                <a:cubicBezTo>
                  <a:pt x="109204" y="23952"/>
                  <a:pt x="348550" y="102829"/>
                  <a:pt x="515491" y="59206"/>
                </a:cubicBezTo>
                <a:cubicBezTo>
                  <a:pt x="682432" y="15583"/>
                  <a:pt x="864590" y="91948"/>
                  <a:pt x="957341" y="59206"/>
                </a:cubicBezTo>
                <a:cubicBezTo>
                  <a:pt x="1050092" y="26464"/>
                  <a:pt x="1229329" y="63987"/>
                  <a:pt x="1423738" y="59206"/>
                </a:cubicBezTo>
                <a:cubicBezTo>
                  <a:pt x="1618147" y="54425"/>
                  <a:pt x="1760888" y="92409"/>
                  <a:pt x="1890135" y="59206"/>
                </a:cubicBezTo>
                <a:cubicBezTo>
                  <a:pt x="2019382" y="26003"/>
                  <a:pt x="2303279" y="96566"/>
                  <a:pt x="2454721" y="59206"/>
                </a:cubicBezTo>
                <a:cubicBezTo>
                  <a:pt x="2450926" y="34646"/>
                  <a:pt x="2457560" y="22675"/>
                  <a:pt x="2454721" y="0"/>
                </a:cubicBezTo>
                <a:cubicBezTo>
                  <a:pt x="2517714" y="36190"/>
                  <a:pt x="2513501" y="80527"/>
                  <a:pt x="2573132" y="118411"/>
                </a:cubicBezTo>
                <a:cubicBezTo>
                  <a:pt x="2550864" y="167744"/>
                  <a:pt x="2479531" y="191008"/>
                  <a:pt x="2454721" y="236822"/>
                </a:cubicBezTo>
                <a:cubicBezTo>
                  <a:pt x="2452816" y="212872"/>
                  <a:pt x="2457718" y="198547"/>
                  <a:pt x="2454721" y="177617"/>
                </a:cubicBezTo>
                <a:cubicBezTo>
                  <a:pt x="2307531" y="187976"/>
                  <a:pt x="2100343" y="170023"/>
                  <a:pt x="1988324" y="177617"/>
                </a:cubicBezTo>
                <a:cubicBezTo>
                  <a:pt x="1876305" y="185211"/>
                  <a:pt x="1671255" y="142323"/>
                  <a:pt x="1546474" y="177617"/>
                </a:cubicBezTo>
                <a:cubicBezTo>
                  <a:pt x="1421693" y="212911"/>
                  <a:pt x="1321131" y="146224"/>
                  <a:pt x="1129172" y="177617"/>
                </a:cubicBezTo>
                <a:cubicBezTo>
                  <a:pt x="937213" y="209010"/>
                  <a:pt x="845135" y="150928"/>
                  <a:pt x="711869" y="177617"/>
                </a:cubicBezTo>
                <a:cubicBezTo>
                  <a:pt x="578603" y="204306"/>
                  <a:pt x="156887" y="174287"/>
                  <a:pt x="0" y="177617"/>
                </a:cubicBezTo>
                <a:cubicBezTo>
                  <a:pt x="-6729" y="140592"/>
                  <a:pt x="2233" y="109659"/>
                  <a:pt x="0" y="59206"/>
                </a:cubicBezTo>
                <a:close/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D302A67-28D5-8B93-3A5D-A9E7B1436492}"/>
              </a:ext>
            </a:extLst>
          </p:cNvPr>
          <p:cNvSpPr/>
          <p:nvPr/>
        </p:nvSpPr>
        <p:spPr>
          <a:xfrm>
            <a:off x="7088" y="-1"/>
            <a:ext cx="12192000" cy="6858000"/>
          </a:xfrm>
          <a:prstGeom prst="rect">
            <a:avLst/>
          </a:prstGeom>
          <a:solidFill>
            <a:srgbClr val="F2F2F2">
              <a:alpha val="47843"/>
            </a:srgb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156D38-7DD7-6DC8-8A35-FBE841EA86D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899" r="10767"/>
          <a:stretch>
            <a:fillRect/>
          </a:stretch>
        </p:blipFill>
        <p:spPr>
          <a:xfrm>
            <a:off x="9361328" y="5997198"/>
            <a:ext cx="601422" cy="606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D8E560CA-A7E0-DC4C-F936-820A522053D1}"/>
              </a:ext>
            </a:extLst>
          </p:cNvPr>
          <p:cNvSpPr/>
          <p:nvPr/>
        </p:nvSpPr>
        <p:spPr>
          <a:xfrm flipH="1">
            <a:off x="2191453" y="657129"/>
            <a:ext cx="5903875" cy="4419968"/>
          </a:xfrm>
          <a:prstGeom prst="cloudCallout">
            <a:avLst>
              <a:gd name="adj1" fmla="val -71492"/>
              <a:gd name="adj2" fmla="val 71384"/>
            </a:avLst>
          </a:prstGeom>
          <a:solidFill>
            <a:schemeClr val="tx1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Imagine how much more we can do after (1) standardisation &amp; (2) automation !!!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B45A8AB-AC62-B032-2D6A-293495151E8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 l="80912" t="26823" r="10993" b="57085"/>
          <a:stretch/>
        </p:blipFill>
        <p:spPr>
          <a:xfrm>
            <a:off x="4697475" y="3833533"/>
            <a:ext cx="764079" cy="854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Heart Eyes Emoji PNG Transparent Images">
            <a:extLst>
              <a:ext uri="{FF2B5EF4-FFF2-40B4-BE49-F238E27FC236}">
                <a16:creationId xmlns:a16="http://schemas.microsoft.com/office/drawing/2014/main" id="{FE62E3B2-EAC7-C922-53CB-2675D2C3D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636" y="3322115"/>
            <a:ext cx="935678" cy="935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40681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A42D7E-C555-3325-5B51-7790E0459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7F6BCECB-4F41-C324-88C4-6B8F3F962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983" y="328972"/>
            <a:ext cx="8818033" cy="620005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26FCF852-7571-F952-D3AE-D6ED31315130}"/>
              </a:ext>
            </a:extLst>
          </p:cNvPr>
          <p:cNvSpPr/>
          <p:nvPr/>
        </p:nvSpPr>
        <p:spPr>
          <a:xfrm>
            <a:off x="5422605" y="328972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E354A7A-4C28-5D48-A750-241EC16B3710}"/>
              </a:ext>
            </a:extLst>
          </p:cNvPr>
          <p:cNvSpPr/>
          <p:nvPr/>
        </p:nvSpPr>
        <p:spPr>
          <a:xfrm>
            <a:off x="7283326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994AB7A-DB9F-1BB7-8277-F0C1DC5E44B2}"/>
              </a:ext>
            </a:extLst>
          </p:cNvPr>
          <p:cNvSpPr/>
          <p:nvPr/>
        </p:nvSpPr>
        <p:spPr>
          <a:xfrm>
            <a:off x="6457510" y="4828634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A9CB868-1417-32BC-F993-41EB412B57B5}"/>
              </a:ext>
            </a:extLst>
          </p:cNvPr>
          <p:cNvSpPr/>
          <p:nvPr/>
        </p:nvSpPr>
        <p:spPr>
          <a:xfrm>
            <a:off x="4384157" y="4828633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  <a:alpha val="50196"/>
            </a:schemeClr>
          </a:solidFill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900FB17-981E-AB90-06FD-032AB084935D}"/>
              </a:ext>
            </a:extLst>
          </p:cNvPr>
          <p:cNvSpPr/>
          <p:nvPr/>
        </p:nvSpPr>
        <p:spPr>
          <a:xfrm>
            <a:off x="3097621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12B7ECE-4A3A-420E-8058-E3BAB7D10823}"/>
              </a:ext>
            </a:extLst>
          </p:cNvPr>
          <p:cNvSpPr/>
          <p:nvPr/>
        </p:nvSpPr>
        <p:spPr>
          <a:xfrm>
            <a:off x="3561884" y="1204386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50196"/>
            </a:schemeClr>
          </a:solidFill>
          <a:ln w="57150">
            <a:solidFill>
              <a:schemeClr val="bg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Brace 8">
            <a:extLst>
              <a:ext uri="{FF2B5EF4-FFF2-40B4-BE49-F238E27FC236}">
                <a16:creationId xmlns:a16="http://schemas.microsoft.com/office/drawing/2014/main" id="{3327FCCE-F6D4-A0ED-28D3-656C3DDB6A8A}"/>
              </a:ext>
            </a:extLst>
          </p:cNvPr>
          <p:cNvSpPr/>
          <p:nvPr/>
        </p:nvSpPr>
        <p:spPr>
          <a:xfrm>
            <a:off x="9505550" y="328972"/>
            <a:ext cx="457200" cy="4267834"/>
          </a:xfrm>
          <a:custGeom>
            <a:avLst/>
            <a:gdLst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816768 h 4267834"/>
              <a:gd name="connsiteX8" fmla="*/ 228600 w 457200"/>
              <a:gd name="connsiteY8" fmla="*/ 3482097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  <a:gd name="connsiteX11" fmla="*/ 0 w 457200"/>
              <a:gd name="connsiteY11" fmla="*/ 3615465 h 4267834"/>
              <a:gd name="connsiteX12" fmla="*/ 0 w 457200"/>
              <a:gd name="connsiteY12" fmla="*/ 3133810 h 4267834"/>
              <a:gd name="connsiteX13" fmla="*/ 0 w 457200"/>
              <a:gd name="connsiteY13" fmla="*/ 2481441 h 4267834"/>
              <a:gd name="connsiteX14" fmla="*/ 0 w 457200"/>
              <a:gd name="connsiteY14" fmla="*/ 1829072 h 4267834"/>
              <a:gd name="connsiteX15" fmla="*/ 0 w 457200"/>
              <a:gd name="connsiteY15" fmla="*/ 1347416 h 4267834"/>
              <a:gd name="connsiteX16" fmla="*/ 0 w 457200"/>
              <a:gd name="connsiteY16" fmla="*/ 823082 h 4267834"/>
              <a:gd name="connsiteX17" fmla="*/ 0 w 457200"/>
              <a:gd name="connsiteY17" fmla="*/ 0 h 4267834"/>
              <a:gd name="connsiteX0" fmla="*/ 0 w 457200"/>
              <a:gd name="connsiteY0" fmla="*/ 0 h 4267834"/>
              <a:gd name="connsiteX1" fmla="*/ 228600 w 457200"/>
              <a:gd name="connsiteY1" fmla="*/ 38098 h 4267834"/>
              <a:gd name="connsiteX2" fmla="*/ 228600 w 457200"/>
              <a:gd name="connsiteY2" fmla="*/ 703428 h 4267834"/>
              <a:gd name="connsiteX3" fmla="*/ 228600 w 457200"/>
              <a:gd name="connsiteY3" fmla="*/ 1430489 h 4267834"/>
              <a:gd name="connsiteX4" fmla="*/ 228600 w 457200"/>
              <a:gd name="connsiteY4" fmla="*/ 2095819 h 4267834"/>
              <a:gd name="connsiteX5" fmla="*/ 457200 w 457200"/>
              <a:gd name="connsiteY5" fmla="*/ 2133917 h 4267834"/>
              <a:gd name="connsiteX6" fmla="*/ 228600 w 457200"/>
              <a:gd name="connsiteY6" fmla="*/ 2172015 h 4267834"/>
              <a:gd name="connsiteX7" fmla="*/ 228600 w 457200"/>
              <a:gd name="connsiteY7" fmla="*/ 2796190 h 4267834"/>
              <a:gd name="connsiteX8" fmla="*/ 228600 w 457200"/>
              <a:gd name="connsiteY8" fmla="*/ 3461520 h 4267834"/>
              <a:gd name="connsiteX9" fmla="*/ 228600 w 457200"/>
              <a:gd name="connsiteY9" fmla="*/ 4229736 h 4267834"/>
              <a:gd name="connsiteX10" fmla="*/ 0 w 457200"/>
              <a:gd name="connsiteY10" fmla="*/ 4267834 h 4267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7200" h="4267834" stroke="0" extrusionOk="0">
                <a:moveTo>
                  <a:pt x="0" y="0"/>
                </a:moveTo>
                <a:cubicBezTo>
                  <a:pt x="130127" y="1135"/>
                  <a:pt x="225638" y="15896"/>
                  <a:pt x="228600" y="38098"/>
                </a:cubicBezTo>
                <a:cubicBezTo>
                  <a:pt x="196713" y="228335"/>
                  <a:pt x="209018" y="433870"/>
                  <a:pt x="228600" y="703428"/>
                </a:cubicBezTo>
                <a:cubicBezTo>
                  <a:pt x="248183" y="972986"/>
                  <a:pt x="196906" y="1228297"/>
                  <a:pt x="228600" y="1430489"/>
                </a:cubicBezTo>
                <a:cubicBezTo>
                  <a:pt x="260294" y="1632681"/>
                  <a:pt x="197791" y="1933908"/>
                  <a:pt x="228600" y="2095819"/>
                </a:cubicBezTo>
                <a:cubicBezTo>
                  <a:pt x="246171" y="2123754"/>
                  <a:pt x="331601" y="2120140"/>
                  <a:pt x="457200" y="2133917"/>
                </a:cubicBezTo>
                <a:cubicBezTo>
                  <a:pt x="331613" y="2137079"/>
                  <a:pt x="232912" y="2151958"/>
                  <a:pt x="228600" y="2172015"/>
                </a:cubicBezTo>
                <a:cubicBezTo>
                  <a:pt x="221713" y="2424448"/>
                  <a:pt x="250038" y="2531803"/>
                  <a:pt x="228600" y="2816768"/>
                </a:cubicBezTo>
                <a:cubicBezTo>
                  <a:pt x="207162" y="3101733"/>
                  <a:pt x="203788" y="3179563"/>
                  <a:pt x="228600" y="3482097"/>
                </a:cubicBezTo>
                <a:cubicBezTo>
                  <a:pt x="253412" y="3784631"/>
                  <a:pt x="224475" y="3869892"/>
                  <a:pt x="228600" y="4229736"/>
                </a:cubicBezTo>
                <a:cubicBezTo>
                  <a:pt x="251447" y="4253809"/>
                  <a:pt x="130648" y="4269385"/>
                  <a:pt x="0" y="4267834"/>
                </a:cubicBezTo>
                <a:cubicBezTo>
                  <a:pt x="-24481" y="4034266"/>
                  <a:pt x="-19197" y="3878600"/>
                  <a:pt x="0" y="3615465"/>
                </a:cubicBezTo>
                <a:cubicBezTo>
                  <a:pt x="19197" y="3352330"/>
                  <a:pt x="583" y="3302060"/>
                  <a:pt x="0" y="3133810"/>
                </a:cubicBezTo>
                <a:cubicBezTo>
                  <a:pt x="-583" y="2965560"/>
                  <a:pt x="9701" y="2725198"/>
                  <a:pt x="0" y="2481441"/>
                </a:cubicBezTo>
                <a:cubicBezTo>
                  <a:pt x="-9701" y="2237684"/>
                  <a:pt x="-31186" y="2150408"/>
                  <a:pt x="0" y="1829072"/>
                </a:cubicBezTo>
                <a:cubicBezTo>
                  <a:pt x="31186" y="1507736"/>
                  <a:pt x="695" y="1467575"/>
                  <a:pt x="0" y="1347416"/>
                </a:cubicBezTo>
                <a:cubicBezTo>
                  <a:pt x="-695" y="1227257"/>
                  <a:pt x="24540" y="1054676"/>
                  <a:pt x="0" y="823082"/>
                </a:cubicBezTo>
                <a:cubicBezTo>
                  <a:pt x="-24540" y="591488"/>
                  <a:pt x="-8720" y="357950"/>
                  <a:pt x="0" y="0"/>
                </a:cubicBezTo>
                <a:close/>
              </a:path>
              <a:path w="457200" h="4267834" fill="none" extrusionOk="0">
                <a:moveTo>
                  <a:pt x="0" y="0"/>
                </a:moveTo>
                <a:cubicBezTo>
                  <a:pt x="127943" y="1380"/>
                  <a:pt x="229590" y="15819"/>
                  <a:pt x="228600" y="38098"/>
                </a:cubicBezTo>
                <a:cubicBezTo>
                  <a:pt x="212745" y="324815"/>
                  <a:pt x="234292" y="411143"/>
                  <a:pt x="228600" y="703428"/>
                </a:cubicBezTo>
                <a:cubicBezTo>
                  <a:pt x="222909" y="995713"/>
                  <a:pt x="239393" y="1185383"/>
                  <a:pt x="228600" y="1430489"/>
                </a:cubicBezTo>
                <a:cubicBezTo>
                  <a:pt x="217807" y="1675595"/>
                  <a:pt x="219431" y="1884771"/>
                  <a:pt x="228600" y="2095819"/>
                </a:cubicBezTo>
                <a:cubicBezTo>
                  <a:pt x="231773" y="2104060"/>
                  <a:pt x="328389" y="2135291"/>
                  <a:pt x="457200" y="2133917"/>
                </a:cubicBezTo>
                <a:cubicBezTo>
                  <a:pt x="330047" y="2134879"/>
                  <a:pt x="225872" y="2147935"/>
                  <a:pt x="228600" y="2172015"/>
                </a:cubicBezTo>
                <a:cubicBezTo>
                  <a:pt x="200377" y="2335247"/>
                  <a:pt x="257562" y="2566108"/>
                  <a:pt x="228600" y="2796190"/>
                </a:cubicBezTo>
                <a:cubicBezTo>
                  <a:pt x="199638" y="3026272"/>
                  <a:pt x="220271" y="3219961"/>
                  <a:pt x="228600" y="3461520"/>
                </a:cubicBezTo>
                <a:cubicBezTo>
                  <a:pt x="236930" y="3703079"/>
                  <a:pt x="219664" y="3919422"/>
                  <a:pt x="228600" y="4229736"/>
                </a:cubicBezTo>
                <a:cubicBezTo>
                  <a:pt x="214414" y="4248869"/>
                  <a:pt x="136630" y="4279847"/>
                  <a:pt x="0" y="4267834"/>
                </a:cubicBezTo>
              </a:path>
              <a:path w="457200" h="4267834" fill="none" stroke="0" extrusionOk="0">
                <a:moveTo>
                  <a:pt x="0" y="0"/>
                </a:moveTo>
                <a:cubicBezTo>
                  <a:pt x="124538" y="1518"/>
                  <a:pt x="228307" y="18506"/>
                  <a:pt x="228600" y="38098"/>
                </a:cubicBezTo>
                <a:cubicBezTo>
                  <a:pt x="198871" y="323681"/>
                  <a:pt x="227160" y="420995"/>
                  <a:pt x="228600" y="744582"/>
                </a:cubicBezTo>
                <a:cubicBezTo>
                  <a:pt x="230040" y="1068169"/>
                  <a:pt x="261675" y="1238586"/>
                  <a:pt x="228600" y="1409912"/>
                </a:cubicBezTo>
                <a:cubicBezTo>
                  <a:pt x="195526" y="1581238"/>
                  <a:pt x="206479" y="1904370"/>
                  <a:pt x="228600" y="2095819"/>
                </a:cubicBezTo>
                <a:cubicBezTo>
                  <a:pt x="229819" y="2121444"/>
                  <a:pt x="313652" y="2142782"/>
                  <a:pt x="457200" y="2133917"/>
                </a:cubicBezTo>
                <a:cubicBezTo>
                  <a:pt x="331826" y="2137506"/>
                  <a:pt x="228104" y="2151431"/>
                  <a:pt x="228600" y="2172015"/>
                </a:cubicBezTo>
                <a:cubicBezTo>
                  <a:pt x="244323" y="2475121"/>
                  <a:pt x="210724" y="2556333"/>
                  <a:pt x="228600" y="2816768"/>
                </a:cubicBezTo>
                <a:cubicBezTo>
                  <a:pt x="246476" y="3077203"/>
                  <a:pt x="253837" y="3216273"/>
                  <a:pt x="228600" y="3543829"/>
                </a:cubicBezTo>
                <a:cubicBezTo>
                  <a:pt x="203363" y="3871385"/>
                  <a:pt x="229739" y="3922472"/>
                  <a:pt x="228600" y="4229736"/>
                </a:cubicBezTo>
                <a:cubicBezTo>
                  <a:pt x="224438" y="4250059"/>
                  <a:pt x="142085" y="4253480"/>
                  <a:pt x="0" y="4267834"/>
                </a:cubicBezTo>
              </a:path>
            </a:pathLst>
          </a:custGeom>
          <a:ln w="76200">
            <a:solidFill>
              <a:srgbClr val="A9AF55"/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2D51697F-62DD-57F2-9417-3BE584827B74}"/>
              </a:ext>
            </a:extLst>
          </p:cNvPr>
          <p:cNvSpPr/>
          <p:nvPr/>
        </p:nvSpPr>
        <p:spPr>
          <a:xfrm flipH="1">
            <a:off x="1967022" y="1204386"/>
            <a:ext cx="510364" cy="3197493"/>
          </a:xfrm>
          <a:custGeom>
            <a:avLst/>
            <a:gdLst>
              <a:gd name="connsiteX0" fmla="*/ 0 w 510364"/>
              <a:gd name="connsiteY0" fmla="*/ 0 h 3197493"/>
              <a:gd name="connsiteX1" fmla="*/ 255182 w 510364"/>
              <a:gd name="connsiteY1" fmla="*/ 42529 h 3197493"/>
              <a:gd name="connsiteX2" fmla="*/ 255182 w 510364"/>
              <a:gd name="connsiteY2" fmla="*/ 531955 h 3197493"/>
              <a:gd name="connsiteX3" fmla="*/ 255182 w 510364"/>
              <a:gd name="connsiteY3" fmla="*/ 1066792 h 3197493"/>
              <a:gd name="connsiteX4" fmla="*/ 255182 w 510364"/>
              <a:gd name="connsiteY4" fmla="*/ 1556218 h 3197493"/>
              <a:gd name="connsiteX5" fmla="*/ 510364 w 510364"/>
              <a:gd name="connsiteY5" fmla="*/ 1598747 h 3197493"/>
              <a:gd name="connsiteX6" fmla="*/ 255182 w 510364"/>
              <a:gd name="connsiteY6" fmla="*/ 1641276 h 3197493"/>
              <a:gd name="connsiteX7" fmla="*/ 255182 w 510364"/>
              <a:gd name="connsiteY7" fmla="*/ 2115565 h 3197493"/>
              <a:gd name="connsiteX8" fmla="*/ 255182 w 510364"/>
              <a:gd name="connsiteY8" fmla="*/ 2604991 h 3197493"/>
              <a:gd name="connsiteX9" fmla="*/ 255182 w 510364"/>
              <a:gd name="connsiteY9" fmla="*/ 3154964 h 3197493"/>
              <a:gd name="connsiteX10" fmla="*/ 0 w 510364"/>
              <a:gd name="connsiteY10" fmla="*/ 3197493 h 3197493"/>
              <a:gd name="connsiteX11" fmla="*/ 0 w 510364"/>
              <a:gd name="connsiteY11" fmla="*/ 2526019 h 3197493"/>
              <a:gd name="connsiteX12" fmla="*/ 0 w 510364"/>
              <a:gd name="connsiteY12" fmla="*/ 1982446 h 3197493"/>
              <a:gd name="connsiteX13" fmla="*/ 0 w 510364"/>
              <a:gd name="connsiteY13" fmla="*/ 1310972 h 3197493"/>
              <a:gd name="connsiteX14" fmla="*/ 0 w 510364"/>
              <a:gd name="connsiteY14" fmla="*/ 639499 h 3197493"/>
              <a:gd name="connsiteX15" fmla="*/ 0 w 510364"/>
              <a:gd name="connsiteY15" fmla="*/ 0 h 3197493"/>
              <a:gd name="connsiteX0" fmla="*/ 0 w 510364"/>
              <a:gd name="connsiteY0" fmla="*/ 0 h 3197493"/>
              <a:gd name="connsiteX1" fmla="*/ 255182 w 510364"/>
              <a:gd name="connsiteY1" fmla="*/ 42529 h 3197493"/>
              <a:gd name="connsiteX2" fmla="*/ 255182 w 510364"/>
              <a:gd name="connsiteY2" fmla="*/ 516818 h 3197493"/>
              <a:gd name="connsiteX3" fmla="*/ 255182 w 510364"/>
              <a:gd name="connsiteY3" fmla="*/ 1051655 h 3197493"/>
              <a:gd name="connsiteX4" fmla="*/ 255182 w 510364"/>
              <a:gd name="connsiteY4" fmla="*/ 1556218 h 3197493"/>
              <a:gd name="connsiteX5" fmla="*/ 510364 w 510364"/>
              <a:gd name="connsiteY5" fmla="*/ 1598747 h 3197493"/>
              <a:gd name="connsiteX6" fmla="*/ 255182 w 510364"/>
              <a:gd name="connsiteY6" fmla="*/ 1641276 h 3197493"/>
              <a:gd name="connsiteX7" fmla="*/ 255182 w 510364"/>
              <a:gd name="connsiteY7" fmla="*/ 2130702 h 3197493"/>
              <a:gd name="connsiteX8" fmla="*/ 255182 w 510364"/>
              <a:gd name="connsiteY8" fmla="*/ 2650401 h 3197493"/>
              <a:gd name="connsiteX9" fmla="*/ 255182 w 510364"/>
              <a:gd name="connsiteY9" fmla="*/ 3154964 h 3197493"/>
              <a:gd name="connsiteX10" fmla="*/ 0 w 510364"/>
              <a:gd name="connsiteY10" fmla="*/ 3197493 h 319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10364" h="3197493" stroke="0" extrusionOk="0">
                <a:moveTo>
                  <a:pt x="0" y="0"/>
                </a:moveTo>
                <a:cubicBezTo>
                  <a:pt x="144353" y="1002"/>
                  <a:pt x="251131" y="17453"/>
                  <a:pt x="255182" y="42529"/>
                </a:cubicBezTo>
                <a:cubicBezTo>
                  <a:pt x="236854" y="264196"/>
                  <a:pt x="265546" y="398112"/>
                  <a:pt x="255182" y="531955"/>
                </a:cubicBezTo>
                <a:cubicBezTo>
                  <a:pt x="244818" y="665798"/>
                  <a:pt x="280080" y="921768"/>
                  <a:pt x="255182" y="1066792"/>
                </a:cubicBezTo>
                <a:cubicBezTo>
                  <a:pt x="230284" y="1211816"/>
                  <a:pt x="257862" y="1360573"/>
                  <a:pt x="255182" y="1556218"/>
                </a:cubicBezTo>
                <a:cubicBezTo>
                  <a:pt x="259374" y="1581351"/>
                  <a:pt x="369872" y="1589434"/>
                  <a:pt x="510364" y="1598747"/>
                </a:cubicBezTo>
                <a:cubicBezTo>
                  <a:pt x="370251" y="1602648"/>
                  <a:pt x="256441" y="1618075"/>
                  <a:pt x="255182" y="1641276"/>
                </a:cubicBezTo>
                <a:cubicBezTo>
                  <a:pt x="236064" y="1857324"/>
                  <a:pt x="235589" y="1911568"/>
                  <a:pt x="255182" y="2115565"/>
                </a:cubicBezTo>
                <a:cubicBezTo>
                  <a:pt x="274775" y="2319562"/>
                  <a:pt x="259858" y="2456888"/>
                  <a:pt x="255182" y="2604991"/>
                </a:cubicBezTo>
                <a:cubicBezTo>
                  <a:pt x="250506" y="2753094"/>
                  <a:pt x="252394" y="2995837"/>
                  <a:pt x="255182" y="3154964"/>
                </a:cubicBezTo>
                <a:cubicBezTo>
                  <a:pt x="261139" y="3179243"/>
                  <a:pt x="156104" y="3202847"/>
                  <a:pt x="0" y="3197493"/>
                </a:cubicBezTo>
                <a:cubicBezTo>
                  <a:pt x="22796" y="2989646"/>
                  <a:pt x="-9557" y="2683132"/>
                  <a:pt x="0" y="2526019"/>
                </a:cubicBezTo>
                <a:cubicBezTo>
                  <a:pt x="9557" y="2368906"/>
                  <a:pt x="7199" y="2227554"/>
                  <a:pt x="0" y="1982446"/>
                </a:cubicBezTo>
                <a:cubicBezTo>
                  <a:pt x="-7199" y="1737338"/>
                  <a:pt x="-9051" y="1465698"/>
                  <a:pt x="0" y="1310972"/>
                </a:cubicBezTo>
                <a:cubicBezTo>
                  <a:pt x="9051" y="1156246"/>
                  <a:pt x="16051" y="949871"/>
                  <a:pt x="0" y="639499"/>
                </a:cubicBezTo>
                <a:cubicBezTo>
                  <a:pt x="-16051" y="329127"/>
                  <a:pt x="16742" y="244505"/>
                  <a:pt x="0" y="0"/>
                </a:cubicBezTo>
                <a:close/>
              </a:path>
              <a:path w="510364" h="3197493" fill="none" extrusionOk="0">
                <a:moveTo>
                  <a:pt x="0" y="0"/>
                </a:moveTo>
                <a:cubicBezTo>
                  <a:pt x="139042" y="262"/>
                  <a:pt x="249826" y="18117"/>
                  <a:pt x="255182" y="42529"/>
                </a:cubicBezTo>
                <a:cubicBezTo>
                  <a:pt x="236301" y="195765"/>
                  <a:pt x="247322" y="367616"/>
                  <a:pt x="255182" y="516818"/>
                </a:cubicBezTo>
                <a:cubicBezTo>
                  <a:pt x="263042" y="666020"/>
                  <a:pt x="242280" y="884326"/>
                  <a:pt x="255182" y="1051655"/>
                </a:cubicBezTo>
                <a:cubicBezTo>
                  <a:pt x="268084" y="1218984"/>
                  <a:pt x="247447" y="1353618"/>
                  <a:pt x="255182" y="1556218"/>
                </a:cubicBezTo>
                <a:cubicBezTo>
                  <a:pt x="267615" y="1585523"/>
                  <a:pt x="380909" y="1625132"/>
                  <a:pt x="510364" y="1598747"/>
                </a:cubicBezTo>
                <a:cubicBezTo>
                  <a:pt x="368136" y="1599046"/>
                  <a:pt x="256130" y="1613963"/>
                  <a:pt x="255182" y="1641276"/>
                </a:cubicBezTo>
                <a:cubicBezTo>
                  <a:pt x="250519" y="1800581"/>
                  <a:pt x="239543" y="1989951"/>
                  <a:pt x="255182" y="2130702"/>
                </a:cubicBezTo>
                <a:cubicBezTo>
                  <a:pt x="270821" y="2271453"/>
                  <a:pt x="261130" y="2416455"/>
                  <a:pt x="255182" y="2650401"/>
                </a:cubicBezTo>
                <a:cubicBezTo>
                  <a:pt x="249234" y="2884347"/>
                  <a:pt x="238635" y="2993673"/>
                  <a:pt x="255182" y="3154964"/>
                </a:cubicBezTo>
                <a:cubicBezTo>
                  <a:pt x="249849" y="3190639"/>
                  <a:pt x="132451" y="3194836"/>
                  <a:pt x="0" y="3197493"/>
                </a:cubicBezTo>
              </a:path>
              <a:path w="510364" h="3197493" fill="none" stroke="0" extrusionOk="0">
                <a:moveTo>
                  <a:pt x="0" y="0"/>
                </a:moveTo>
                <a:cubicBezTo>
                  <a:pt x="142359" y="-3664"/>
                  <a:pt x="259970" y="22333"/>
                  <a:pt x="255182" y="42529"/>
                </a:cubicBezTo>
                <a:cubicBezTo>
                  <a:pt x="263397" y="276219"/>
                  <a:pt x="250572" y="385866"/>
                  <a:pt x="255182" y="562229"/>
                </a:cubicBezTo>
                <a:cubicBezTo>
                  <a:pt x="259792" y="738592"/>
                  <a:pt x="254663" y="864207"/>
                  <a:pt x="255182" y="1066792"/>
                </a:cubicBezTo>
                <a:cubicBezTo>
                  <a:pt x="255701" y="1269377"/>
                  <a:pt x="255606" y="1359369"/>
                  <a:pt x="255182" y="1556218"/>
                </a:cubicBezTo>
                <a:cubicBezTo>
                  <a:pt x="242699" y="1577176"/>
                  <a:pt x="374337" y="1604315"/>
                  <a:pt x="510364" y="1598747"/>
                </a:cubicBezTo>
                <a:cubicBezTo>
                  <a:pt x="373856" y="1599098"/>
                  <a:pt x="256118" y="1621307"/>
                  <a:pt x="255182" y="1641276"/>
                </a:cubicBezTo>
                <a:cubicBezTo>
                  <a:pt x="234545" y="1817484"/>
                  <a:pt x="279454" y="2011012"/>
                  <a:pt x="255182" y="2130702"/>
                </a:cubicBezTo>
                <a:cubicBezTo>
                  <a:pt x="230910" y="2250392"/>
                  <a:pt x="239575" y="2425968"/>
                  <a:pt x="255182" y="2604991"/>
                </a:cubicBezTo>
                <a:cubicBezTo>
                  <a:pt x="270789" y="2784014"/>
                  <a:pt x="263918" y="2956714"/>
                  <a:pt x="255182" y="3154964"/>
                </a:cubicBezTo>
                <a:cubicBezTo>
                  <a:pt x="257435" y="3171859"/>
                  <a:pt x="144448" y="3203697"/>
                  <a:pt x="0" y="3197493"/>
                </a:cubicBezTo>
              </a:path>
            </a:pathLst>
          </a:custGeom>
          <a:ln w="76200">
            <a:solidFill>
              <a:schemeClr val="bg2">
                <a:lumMod val="90000"/>
              </a:schemeClr>
            </a:solidFill>
            <a:extLst>
              <a:ext uri="{C807C97D-BFC1-408E-A445-0C87EB9F89A2}">
                <ask:lineSketchStyleProps xmlns:ask="http://schemas.microsoft.com/office/drawing/2018/sketchyshapes" sd="2156587847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highlight>
                <a:srgbClr val="C0C0C0"/>
              </a:highlight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18FCCC5-A992-9AFF-EF31-3CB90179C621}"/>
              </a:ext>
            </a:extLst>
          </p:cNvPr>
          <p:cNvSpPr/>
          <p:nvPr/>
        </p:nvSpPr>
        <p:spPr>
          <a:xfrm>
            <a:off x="7733414" y="3224569"/>
            <a:ext cx="1360967" cy="1372237"/>
          </a:xfrm>
          <a:custGeom>
            <a:avLst/>
            <a:gdLst>
              <a:gd name="connsiteX0" fmla="*/ 0 w 1360967"/>
              <a:gd name="connsiteY0" fmla="*/ 686119 h 1372237"/>
              <a:gd name="connsiteX1" fmla="*/ 680484 w 1360967"/>
              <a:gd name="connsiteY1" fmla="*/ 0 h 1372237"/>
              <a:gd name="connsiteX2" fmla="*/ 1360968 w 1360967"/>
              <a:gd name="connsiteY2" fmla="*/ 686119 h 1372237"/>
              <a:gd name="connsiteX3" fmla="*/ 680484 w 1360967"/>
              <a:gd name="connsiteY3" fmla="*/ 1372238 h 1372237"/>
              <a:gd name="connsiteX4" fmla="*/ 0 w 1360967"/>
              <a:gd name="connsiteY4" fmla="*/ 686119 h 1372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0967" h="1372237" fill="none" extrusionOk="0">
                <a:moveTo>
                  <a:pt x="0" y="686119"/>
                </a:moveTo>
                <a:cubicBezTo>
                  <a:pt x="-26632" y="290022"/>
                  <a:pt x="293871" y="-538"/>
                  <a:pt x="680484" y="0"/>
                </a:cubicBezTo>
                <a:cubicBezTo>
                  <a:pt x="1088884" y="67457"/>
                  <a:pt x="1368211" y="318665"/>
                  <a:pt x="1360968" y="686119"/>
                </a:cubicBezTo>
                <a:cubicBezTo>
                  <a:pt x="1354147" y="1051381"/>
                  <a:pt x="1053130" y="1397395"/>
                  <a:pt x="680484" y="1372238"/>
                </a:cubicBezTo>
                <a:cubicBezTo>
                  <a:pt x="330536" y="1374095"/>
                  <a:pt x="-6497" y="1055979"/>
                  <a:pt x="0" y="686119"/>
                </a:cubicBezTo>
                <a:close/>
              </a:path>
              <a:path w="1360967" h="1372237" stroke="0" extrusionOk="0">
                <a:moveTo>
                  <a:pt x="0" y="686119"/>
                </a:moveTo>
                <a:cubicBezTo>
                  <a:pt x="-45818" y="273465"/>
                  <a:pt x="312243" y="24621"/>
                  <a:pt x="680484" y="0"/>
                </a:cubicBezTo>
                <a:cubicBezTo>
                  <a:pt x="1042316" y="-2348"/>
                  <a:pt x="1394704" y="247648"/>
                  <a:pt x="1360968" y="686119"/>
                </a:cubicBezTo>
                <a:cubicBezTo>
                  <a:pt x="1329995" y="1087392"/>
                  <a:pt x="1060217" y="1359259"/>
                  <a:pt x="680484" y="1372238"/>
                </a:cubicBezTo>
                <a:cubicBezTo>
                  <a:pt x="254151" y="1397397"/>
                  <a:pt x="23813" y="1078929"/>
                  <a:pt x="0" y="686119"/>
                </a:cubicBezTo>
                <a:close/>
              </a:path>
            </a:pathLst>
          </a:custGeom>
          <a:solidFill>
            <a:srgbClr val="A9AF55">
              <a:alpha val="50196"/>
            </a:srgbClr>
          </a:solidFill>
          <a:ln w="5715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912968037">
                  <a:prstGeom prst="ellips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56A941CB-D3E9-A40B-5161-C2FADA907899}"/>
              </a:ext>
            </a:extLst>
          </p:cNvPr>
          <p:cNvSpPr/>
          <p:nvPr/>
        </p:nvSpPr>
        <p:spPr>
          <a:xfrm flipH="1">
            <a:off x="8218984" y="5472220"/>
            <a:ext cx="2573132" cy="236822"/>
          </a:xfrm>
          <a:custGeom>
            <a:avLst/>
            <a:gdLst>
              <a:gd name="connsiteX0" fmla="*/ 0 w 2573132"/>
              <a:gd name="connsiteY0" fmla="*/ 59206 h 236822"/>
              <a:gd name="connsiteX1" fmla="*/ 515491 w 2573132"/>
              <a:gd name="connsiteY1" fmla="*/ 59206 h 236822"/>
              <a:gd name="connsiteX2" fmla="*/ 957341 w 2573132"/>
              <a:gd name="connsiteY2" fmla="*/ 59206 h 236822"/>
              <a:gd name="connsiteX3" fmla="*/ 1423738 w 2573132"/>
              <a:gd name="connsiteY3" fmla="*/ 59206 h 236822"/>
              <a:gd name="connsiteX4" fmla="*/ 1890135 w 2573132"/>
              <a:gd name="connsiteY4" fmla="*/ 59206 h 236822"/>
              <a:gd name="connsiteX5" fmla="*/ 2454721 w 2573132"/>
              <a:gd name="connsiteY5" fmla="*/ 59206 h 236822"/>
              <a:gd name="connsiteX6" fmla="*/ 2454721 w 2573132"/>
              <a:gd name="connsiteY6" fmla="*/ 0 h 236822"/>
              <a:gd name="connsiteX7" fmla="*/ 2573132 w 2573132"/>
              <a:gd name="connsiteY7" fmla="*/ 118411 h 236822"/>
              <a:gd name="connsiteX8" fmla="*/ 2454721 w 2573132"/>
              <a:gd name="connsiteY8" fmla="*/ 236822 h 236822"/>
              <a:gd name="connsiteX9" fmla="*/ 2454721 w 2573132"/>
              <a:gd name="connsiteY9" fmla="*/ 177617 h 236822"/>
              <a:gd name="connsiteX10" fmla="*/ 1988324 w 2573132"/>
              <a:gd name="connsiteY10" fmla="*/ 177617 h 236822"/>
              <a:gd name="connsiteX11" fmla="*/ 1546474 w 2573132"/>
              <a:gd name="connsiteY11" fmla="*/ 177617 h 236822"/>
              <a:gd name="connsiteX12" fmla="*/ 1129172 w 2573132"/>
              <a:gd name="connsiteY12" fmla="*/ 177617 h 236822"/>
              <a:gd name="connsiteX13" fmla="*/ 711869 w 2573132"/>
              <a:gd name="connsiteY13" fmla="*/ 177617 h 236822"/>
              <a:gd name="connsiteX14" fmla="*/ 0 w 2573132"/>
              <a:gd name="connsiteY14" fmla="*/ 177617 h 236822"/>
              <a:gd name="connsiteX15" fmla="*/ 0 w 2573132"/>
              <a:gd name="connsiteY15" fmla="*/ 59206 h 236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73132" h="236822" extrusionOk="0">
                <a:moveTo>
                  <a:pt x="0" y="59206"/>
                </a:moveTo>
                <a:cubicBezTo>
                  <a:pt x="109204" y="23952"/>
                  <a:pt x="348550" y="102829"/>
                  <a:pt x="515491" y="59206"/>
                </a:cubicBezTo>
                <a:cubicBezTo>
                  <a:pt x="682432" y="15583"/>
                  <a:pt x="864590" y="91948"/>
                  <a:pt x="957341" y="59206"/>
                </a:cubicBezTo>
                <a:cubicBezTo>
                  <a:pt x="1050092" y="26464"/>
                  <a:pt x="1229329" y="63987"/>
                  <a:pt x="1423738" y="59206"/>
                </a:cubicBezTo>
                <a:cubicBezTo>
                  <a:pt x="1618147" y="54425"/>
                  <a:pt x="1760888" y="92409"/>
                  <a:pt x="1890135" y="59206"/>
                </a:cubicBezTo>
                <a:cubicBezTo>
                  <a:pt x="2019382" y="26003"/>
                  <a:pt x="2303279" y="96566"/>
                  <a:pt x="2454721" y="59206"/>
                </a:cubicBezTo>
                <a:cubicBezTo>
                  <a:pt x="2450926" y="34646"/>
                  <a:pt x="2457560" y="22675"/>
                  <a:pt x="2454721" y="0"/>
                </a:cubicBezTo>
                <a:cubicBezTo>
                  <a:pt x="2517714" y="36190"/>
                  <a:pt x="2513501" y="80527"/>
                  <a:pt x="2573132" y="118411"/>
                </a:cubicBezTo>
                <a:cubicBezTo>
                  <a:pt x="2550864" y="167744"/>
                  <a:pt x="2479531" y="191008"/>
                  <a:pt x="2454721" y="236822"/>
                </a:cubicBezTo>
                <a:cubicBezTo>
                  <a:pt x="2452816" y="212872"/>
                  <a:pt x="2457718" y="198547"/>
                  <a:pt x="2454721" y="177617"/>
                </a:cubicBezTo>
                <a:cubicBezTo>
                  <a:pt x="2307531" y="187976"/>
                  <a:pt x="2100343" y="170023"/>
                  <a:pt x="1988324" y="177617"/>
                </a:cubicBezTo>
                <a:cubicBezTo>
                  <a:pt x="1876305" y="185211"/>
                  <a:pt x="1671255" y="142323"/>
                  <a:pt x="1546474" y="177617"/>
                </a:cubicBezTo>
                <a:cubicBezTo>
                  <a:pt x="1421693" y="212911"/>
                  <a:pt x="1321131" y="146224"/>
                  <a:pt x="1129172" y="177617"/>
                </a:cubicBezTo>
                <a:cubicBezTo>
                  <a:pt x="937213" y="209010"/>
                  <a:pt x="845135" y="150928"/>
                  <a:pt x="711869" y="177617"/>
                </a:cubicBezTo>
                <a:cubicBezTo>
                  <a:pt x="578603" y="204306"/>
                  <a:pt x="156887" y="174287"/>
                  <a:pt x="0" y="177617"/>
                </a:cubicBezTo>
                <a:cubicBezTo>
                  <a:pt x="-6729" y="140592"/>
                  <a:pt x="2233" y="109659"/>
                  <a:pt x="0" y="59206"/>
                </a:cubicBezTo>
                <a:close/>
              </a:path>
            </a:pathLst>
          </a:custGeom>
          <a:noFill/>
          <a:ln w="57150">
            <a:solidFill>
              <a:schemeClr val="accent2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4001484058">
                  <a:prstGeom prst="rightArrow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DD8D6B7-17E4-30B9-8908-9479762F93B0}"/>
              </a:ext>
            </a:extLst>
          </p:cNvPr>
          <p:cNvSpPr/>
          <p:nvPr/>
        </p:nvSpPr>
        <p:spPr>
          <a:xfrm>
            <a:off x="7088" y="-1"/>
            <a:ext cx="12192000" cy="6858000"/>
          </a:xfrm>
          <a:prstGeom prst="rect">
            <a:avLst/>
          </a:prstGeom>
          <a:solidFill>
            <a:srgbClr val="F2F2F2">
              <a:alpha val="47843"/>
            </a:srgb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BB1662-5300-7D1F-1374-75A88AB9E9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899" r="10767"/>
          <a:stretch>
            <a:fillRect/>
          </a:stretch>
        </p:blipFill>
        <p:spPr>
          <a:xfrm>
            <a:off x="9361328" y="5997198"/>
            <a:ext cx="601422" cy="606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62DD90F-BE4D-211C-26C1-14D95E534B90}"/>
              </a:ext>
            </a:extLst>
          </p:cNvPr>
          <p:cNvSpPr/>
          <p:nvPr/>
        </p:nvSpPr>
        <p:spPr>
          <a:xfrm flipH="1">
            <a:off x="2191453" y="657129"/>
            <a:ext cx="5903875" cy="4419968"/>
          </a:xfrm>
          <a:prstGeom prst="cloudCallout">
            <a:avLst>
              <a:gd name="adj1" fmla="val -71492"/>
              <a:gd name="adj2" fmla="val 71384"/>
            </a:avLst>
          </a:prstGeom>
          <a:solidFill>
            <a:schemeClr val="tx1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/>
              <a:t>Imagine how much more we can do after (1) standardisation &amp; (2) automation !!!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08F7D4-008D-47A5-3631-F9CD14258FBF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 l="80912" t="26823" r="10993" b="57085"/>
          <a:stretch/>
        </p:blipFill>
        <p:spPr>
          <a:xfrm>
            <a:off x="4697475" y="3833533"/>
            <a:ext cx="764079" cy="854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Heart Eyes Emoji PNG Transparent Images">
            <a:extLst>
              <a:ext uri="{FF2B5EF4-FFF2-40B4-BE49-F238E27FC236}">
                <a16:creationId xmlns:a16="http://schemas.microsoft.com/office/drawing/2014/main" id="{6A5DCF8D-FD4C-2251-401C-C967A3263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636" y="3322115"/>
            <a:ext cx="935678" cy="935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712DEFA-FA36-68E0-4014-9950A21A5579}"/>
              </a:ext>
            </a:extLst>
          </p:cNvPr>
          <p:cNvSpPr txBox="1"/>
          <p:nvPr/>
        </p:nvSpPr>
        <p:spPr>
          <a:xfrm>
            <a:off x="219111" y="6419337"/>
            <a:ext cx="3412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i="1" dirty="0"/>
              <a:t>DATA POLICY &amp; OWNERSHIP !!!</a:t>
            </a:r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46974195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0C112C-30B9-EFCF-F356-2CA385672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6281282-24CD-7522-A948-D1FBD336C491}"/>
              </a:ext>
            </a:extLst>
          </p:cNvPr>
          <p:cNvSpPr/>
          <p:nvPr/>
        </p:nvSpPr>
        <p:spPr>
          <a:xfrm>
            <a:off x="0" y="2471350"/>
            <a:ext cx="12191999" cy="4386650"/>
          </a:xfrm>
          <a:prstGeom prst="rect">
            <a:avLst/>
          </a:prstGeom>
          <a:solidFill>
            <a:srgbClr val="ECDBCD">
              <a:alpha val="4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EBC8E884-0C07-240B-31BA-0D7039D37A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E47B3F5-9AA8-9BFE-6E0E-4EB9E210AE9D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B96D380-45F3-D164-E39E-BC2B807A3E00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B99A03-457D-580E-B595-3E77A5961817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3E9020-2136-C8A3-8193-B1C35E56309D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F042DD8-F47B-1B06-EC1B-7FE67BFFC5A7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A088C7E-8866-C838-789A-C190B3324C4F}"/>
              </a:ext>
            </a:extLst>
          </p:cNvPr>
          <p:cNvSpPr/>
          <p:nvPr/>
        </p:nvSpPr>
        <p:spPr>
          <a:xfrm>
            <a:off x="0" y="-13301"/>
            <a:ext cx="12192000" cy="2484651"/>
          </a:xfrm>
          <a:prstGeom prst="rect">
            <a:avLst/>
          </a:prstGeom>
          <a:solidFill>
            <a:srgbClr val="8A695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6AFF2F-DC0F-5A3C-BF25-E0B91FA6F59E}"/>
              </a:ext>
            </a:extLst>
          </p:cNvPr>
          <p:cNvSpPr txBox="1"/>
          <p:nvPr/>
        </p:nvSpPr>
        <p:spPr>
          <a:xfrm>
            <a:off x="205860" y="168098"/>
            <a:ext cx="11780279" cy="22544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FINDINGS</a:t>
            </a:r>
          </a:p>
          <a:p>
            <a:endParaRPr lang="en-US" sz="1050" b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Different combinations of timescales for forecasting led to different forecasting model performances:  this highlights the </a:t>
            </a:r>
            <a:r>
              <a:rPr lang="en-US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 for considering timescale selection in eruption forecasting</a:t>
            </a:r>
          </a:p>
          <a:p>
            <a:endParaRPr lang="nl-BE" sz="10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</a:t>
            </a:r>
            <a:r>
              <a:rPr lang="nl-BE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data window (looking-back) of </a:t>
            </a:r>
            <a:r>
              <a:rPr lang="nl-BE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ca. 2 months</a:t>
            </a:r>
            <a:r>
              <a:rPr lang="nl-BE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combined with a forecasting window (look ahead) of </a:t>
            </a:r>
            <a:r>
              <a:rPr lang="nl-BE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ca. 1 month </a:t>
            </a:r>
            <a:r>
              <a:rPr lang="nl-BE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improves the forecasting potential at Miyakejima volcano</a:t>
            </a:r>
          </a:p>
          <a:p>
            <a:endParaRPr lang="nl-BE" sz="1200" b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</a:t>
            </a:r>
            <a:r>
              <a:rPr lang="en-US" b="1" i="1" dirty="0">
                <a:solidFill>
                  <a:srgbClr val="D5CD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Shoutout to</a:t>
            </a:r>
            <a:endParaRPr lang="nl-BE" b="1" i="1" dirty="0">
              <a:solidFill>
                <a:srgbClr val="D5CD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42FB47-E5CA-A226-107A-7FD8935E9FE4}"/>
              </a:ext>
            </a:extLst>
          </p:cNvPr>
          <p:cNvSpPr txBox="1"/>
          <p:nvPr/>
        </p:nvSpPr>
        <p:spPr>
          <a:xfrm>
            <a:off x="205859" y="3009194"/>
            <a:ext cx="1178027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TAKEAWAYS</a:t>
            </a:r>
          </a:p>
          <a:p>
            <a:endParaRPr lang="nl-BE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With more (standardized) data, we can </a:t>
            </a:r>
            <a:r>
              <a:rPr lang="en-US" b="1" dirty="0">
                <a:solidFill>
                  <a:srgbClr val="CC6D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this (&amp; many other projects) to… </a:t>
            </a: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other </a:t>
            </a:r>
            <a:r>
              <a:rPr lang="en-US" b="1" dirty="0">
                <a:solidFill>
                  <a:srgbClr val="CC6D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volcanoes</a:t>
            </a: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other </a:t>
            </a:r>
            <a:r>
              <a:rPr lang="en-US" b="1" dirty="0">
                <a:solidFill>
                  <a:srgbClr val="CC6D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types</a:t>
            </a:r>
          </a:p>
          <a:p>
            <a:endParaRPr lang="en-US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i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We can use tools like </a:t>
            </a:r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pyvolcans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 others) to find </a:t>
            </a:r>
            <a:r>
              <a:rPr lang="en-US" b="1" dirty="0">
                <a:solidFill>
                  <a:srgbClr val="CC6D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analogues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etc. to extend applications</a:t>
            </a:r>
          </a:p>
          <a:p>
            <a:endParaRPr lang="en-US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i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&gt;&gt;&gt; We can couple these tools to </a:t>
            </a:r>
            <a:r>
              <a:rPr lang="en-US" b="1" dirty="0">
                <a:solidFill>
                  <a:srgbClr val="CC6D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hazard models 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dirty="0">
                <a:solidFill>
                  <a:srgbClr val="CC6D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“forecast risk”</a:t>
            </a:r>
          </a:p>
          <a:p>
            <a:r>
              <a:rPr lang="en-US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800" b="1" i="1" dirty="0">
                <a:solidFill>
                  <a:srgbClr val="686C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~ Asama project: Japanese collaboration? </a:t>
            </a:r>
            <a:r>
              <a:rPr lang="en-US" sz="1800" b="1" i="1" dirty="0">
                <a:solidFill>
                  <a:srgbClr val="686C3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nl-BE" sz="1800" b="1" i="1" dirty="0">
              <a:solidFill>
                <a:srgbClr val="686C3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DA8061-82AF-C82F-ACEF-0408947D1DA7}"/>
              </a:ext>
            </a:extLst>
          </p:cNvPr>
          <p:cNvSpPr/>
          <p:nvPr/>
        </p:nvSpPr>
        <p:spPr>
          <a:xfrm>
            <a:off x="-1" y="1"/>
            <a:ext cx="12192001" cy="2471350"/>
          </a:xfrm>
          <a:prstGeom prst="rect">
            <a:avLst/>
          </a:prstGeom>
          <a:solidFill>
            <a:srgbClr val="000000">
              <a:alpha val="7294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5EDF27B-23CE-0A23-9AE6-CA867E751BEA}"/>
              </a:ext>
            </a:extLst>
          </p:cNvPr>
          <p:cNvSpPr/>
          <p:nvPr/>
        </p:nvSpPr>
        <p:spPr>
          <a:xfrm>
            <a:off x="2177916" y="1971174"/>
            <a:ext cx="1429656" cy="764564"/>
          </a:xfrm>
          <a:prstGeom prst="roundRect">
            <a:avLst>
              <a:gd name="adj" fmla="val 10000"/>
            </a:avLst>
          </a:prstGeom>
          <a:blipFill rotWithShape="1">
            <a:blip r:embed="rId4"/>
            <a:srcRect/>
            <a:stretch>
              <a:fillRect l="-2000" r="-2000"/>
            </a:stretch>
          </a:blipFill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dk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2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07815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168655-F9BC-FD44-2B74-049D9F5AC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ow To Draw A Map Using Google Maps at Hayley Chipper blog">
            <a:extLst>
              <a:ext uri="{FF2B5EF4-FFF2-40B4-BE49-F238E27FC236}">
                <a16:creationId xmlns:a16="http://schemas.microsoft.com/office/drawing/2014/main" id="{092881F1-FD39-C952-82A2-4EB8C1A2A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atabase Special Lineal color icon">
            <a:extLst>
              <a:ext uri="{FF2B5EF4-FFF2-40B4-BE49-F238E27FC236}">
                <a16:creationId xmlns:a16="http://schemas.microsoft.com/office/drawing/2014/main" id="{224838A6-294A-F33A-3880-7FA7A33E6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FilmGrain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720" y="2082858"/>
            <a:ext cx="1269873" cy="126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E40667-8236-F7AB-4BBF-5437C0EF4CE1}"/>
              </a:ext>
            </a:extLst>
          </p:cNvPr>
          <p:cNvSpPr txBox="1"/>
          <p:nvPr/>
        </p:nvSpPr>
        <p:spPr>
          <a:xfrm>
            <a:off x="935665" y="5233558"/>
            <a:ext cx="11087766" cy="147732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nl-BE" b="1" dirty="0">
                <a:solidFill>
                  <a:srgbClr val="D4D7AA"/>
                </a:solidFill>
              </a:rPr>
              <a:t>Are the goals met?</a:t>
            </a:r>
          </a:p>
          <a:p>
            <a:pPr marL="342900" indent="-342900">
              <a:buFont typeface="+mj-lt"/>
              <a:buAutoNum type="arabicPeriod"/>
            </a:pPr>
            <a:r>
              <a:rPr lang="nl-BE" dirty="0">
                <a:solidFill>
                  <a:schemeClr val="bg1"/>
                </a:solidFill>
              </a:rPr>
              <a:t>Will you be able to better navigate through WOVOdat?</a:t>
            </a:r>
          </a:p>
          <a:p>
            <a:pPr marL="342900" indent="-342900">
              <a:buFont typeface="+mj-lt"/>
              <a:buAutoNum type="arabicPeriod"/>
            </a:pPr>
            <a:r>
              <a:rPr lang="nl-BE" dirty="0">
                <a:solidFill>
                  <a:schemeClr val="bg1"/>
                </a:solidFill>
              </a:rPr>
              <a:t>Do you have an idea which tools might be useful for data exploration or unrest scenario comparison?</a:t>
            </a:r>
          </a:p>
          <a:p>
            <a:pPr marL="342900" indent="-342900">
              <a:buFont typeface="+mj-lt"/>
              <a:buAutoNum type="arabicPeriod"/>
            </a:pPr>
            <a:r>
              <a:rPr lang="nl-BE" dirty="0">
                <a:solidFill>
                  <a:schemeClr val="bg1"/>
                </a:solidFill>
              </a:rPr>
              <a:t>Are you convinced that it’s </a:t>
            </a:r>
            <a:r>
              <a:rPr lang="nl-BE" dirty="0">
                <a:solidFill>
                  <a:srgbClr val="CC6D3D"/>
                </a:solidFill>
              </a:rPr>
              <a:t>great</a:t>
            </a:r>
            <a:r>
              <a:rPr lang="nl-BE" dirty="0">
                <a:solidFill>
                  <a:schemeClr val="bg1"/>
                </a:solidFill>
              </a:rPr>
              <a:t> to have lots of standardised data, even if it will require lots of coordination and it might be painful? </a:t>
            </a:r>
            <a:r>
              <a:rPr lang="nl-BE" dirty="0">
                <a:solidFill>
                  <a:schemeClr val="bg1"/>
                </a:solidFill>
                <a:sym typeface="Wingdings" panose="05000000000000000000" pitchFamily="2" charset="2"/>
              </a:rPr>
              <a:t>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80982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4ADBB-AA70-AECB-1BD7-30BA8E5469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raphic 39">
            <a:extLst>
              <a:ext uri="{FF2B5EF4-FFF2-40B4-BE49-F238E27FC236}">
                <a16:creationId xmlns:a16="http://schemas.microsoft.com/office/drawing/2014/main" id="{D44B4808-6F55-2CFA-0A6A-C1A1713E9F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5528" y="4380684"/>
            <a:ext cx="1273272" cy="170658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F23CF5F-E447-9F02-1057-AF9A7EA636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1746" y="6087269"/>
            <a:ext cx="1219537" cy="6985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7D9C3E64-CD42-A002-8994-220B4CB32A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5482" y="6087269"/>
            <a:ext cx="1688607" cy="6985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CF22703-483B-2167-DC24-00AB681650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0307" y="6339862"/>
            <a:ext cx="1219537" cy="295443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90E24F01-7B99-1911-1679-1F9A2C720942}"/>
              </a:ext>
            </a:extLst>
          </p:cNvPr>
          <p:cNvSpPr txBox="1"/>
          <p:nvPr/>
        </p:nvSpPr>
        <p:spPr>
          <a:xfrm>
            <a:off x="1871787" y="5123877"/>
            <a:ext cx="9202508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YOUR ATTENTION !</a:t>
            </a:r>
          </a:p>
          <a:p>
            <a:r>
              <a:rPr lang="nl-BE" sz="1600" b="1" dirty="0">
                <a:latin typeface="Aptos Light" panose="020B0004020202020204" pitchFamily="34" charset="0"/>
                <a:cs typeface="Arial" panose="020B0604020202020204" pitchFamily="34" charset="0"/>
              </a:rPr>
              <a:t>For further questions / discussions / feedback - </a:t>
            </a:r>
            <a:r>
              <a:rPr lang="nl-BE" sz="1600" b="1" dirty="0">
                <a:solidFill>
                  <a:srgbClr val="8A6952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degr0001@e.ntu.edu.sg</a:t>
            </a:r>
          </a:p>
        </p:txBody>
      </p:sp>
      <p:pic>
        <p:nvPicPr>
          <p:cNvPr id="3" name="Picture 2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44F9B02F-239A-23AF-B036-AC9E49EEF9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61C78972-7BFD-708B-0C15-699BB6FDFF8A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1EDD0DA-8309-DFDD-1BE6-C2966CE5063F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85088C-DABB-7BA5-1323-D0D6ACDEE4A8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35F956-B12B-0406-71F2-43D9A8582490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51131A8-4CCA-D9D9-2CE1-40210621851C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C67E308-F37C-E137-EA1F-D31CEBC25239}"/>
              </a:ext>
            </a:extLst>
          </p:cNvPr>
          <p:cNvSpPr/>
          <p:nvPr/>
        </p:nvSpPr>
        <p:spPr>
          <a:xfrm>
            <a:off x="0" y="-13301"/>
            <a:ext cx="12192000" cy="3766594"/>
          </a:xfrm>
          <a:prstGeom prst="rect">
            <a:avLst/>
          </a:prstGeom>
          <a:solidFill>
            <a:srgbClr val="D4D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CE2CD6-EC08-8728-B8C4-2EB0AC286EDC}"/>
              </a:ext>
            </a:extLst>
          </p:cNvPr>
          <p:cNvSpPr txBox="1"/>
          <p:nvPr/>
        </p:nvSpPr>
        <p:spPr>
          <a:xfrm>
            <a:off x="5145330" y="246194"/>
            <a:ext cx="6840809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AWAY MESSAGE</a:t>
            </a:r>
          </a:p>
          <a:p>
            <a:endParaRPr lang="nl-BE" b="1" dirty="0">
              <a:solidFill>
                <a:srgbClr val="686C3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BE" sz="1800" b="1" dirty="0">
                <a:solidFill>
                  <a:srgbClr val="686C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Standardised, continuous data is VERY USEFUL</a:t>
            </a:r>
          </a:p>
          <a:p>
            <a:r>
              <a:rPr lang="nl-BE" b="1" dirty="0">
                <a:solidFill>
                  <a:srgbClr val="686C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Importance of collaborations</a:t>
            </a:r>
          </a:p>
          <a:p>
            <a:r>
              <a:rPr lang="nl-BE" sz="1800" b="1" dirty="0">
                <a:solidFill>
                  <a:srgbClr val="686C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nl-BE" b="1" dirty="0">
                <a:solidFill>
                  <a:srgbClr val="686C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Standard, automated practices !</a:t>
            </a:r>
            <a:endParaRPr lang="nl-BE" sz="1800" b="1" dirty="0">
              <a:solidFill>
                <a:srgbClr val="686C3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BE" b="1" dirty="0">
              <a:solidFill>
                <a:srgbClr val="686C3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BE" sz="1800" b="1" dirty="0">
                <a:solidFill>
                  <a:srgbClr val="686C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Let’s all contribute to this scheme in our way...</a:t>
            </a:r>
          </a:p>
          <a:p>
            <a:r>
              <a:rPr lang="nl-BE" b="1" dirty="0">
                <a:solidFill>
                  <a:srgbClr val="686C3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we will be able to achieve more than we think </a:t>
            </a:r>
            <a:r>
              <a:rPr lang="nl-BE" b="1" dirty="0">
                <a:solidFill>
                  <a:srgbClr val="686C3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</a:p>
          <a:p>
            <a:endParaRPr lang="nl-BE" sz="1800" b="1" dirty="0">
              <a:solidFill>
                <a:srgbClr val="686C32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endParaRPr lang="nl-BE" sz="1800" b="1" dirty="0">
              <a:solidFill>
                <a:srgbClr val="686C3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AD1623A-D990-E568-F56D-A8C917229B5E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4899" r="10767"/>
          <a:stretch>
            <a:fillRect/>
          </a:stretch>
        </p:blipFill>
        <p:spPr>
          <a:xfrm>
            <a:off x="8985482" y="3453779"/>
            <a:ext cx="2045983" cy="2064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89CF3E-9CA4-5B7C-0008-917D182677A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307253" y="170596"/>
            <a:ext cx="5653950" cy="39753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FDE15E8-6491-5EEC-61C2-124AE54AD6EB}"/>
              </a:ext>
            </a:extLst>
          </p:cNvPr>
          <p:cNvSpPr txBox="1"/>
          <p:nvPr/>
        </p:nvSpPr>
        <p:spPr>
          <a:xfrm>
            <a:off x="3964480" y="3368011"/>
            <a:ext cx="920250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400" b="1" i="1" dirty="0">
                <a:solidFill>
                  <a:srgbClr val="1560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Specials thanks to Christina Widiwijayanti </a:t>
            </a:r>
            <a:r>
              <a:rPr lang="nl-BE" sz="1400" b="1" i="1" dirty="0">
                <a:solidFill>
                  <a:srgbClr val="15608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nl-BE" sz="1200" b="1" i="1" dirty="0">
              <a:solidFill>
                <a:srgbClr val="156082"/>
              </a:solidFill>
              <a:latin typeface="Aptos Light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99AB8A-4432-5C03-920C-29679BB95850}"/>
              </a:ext>
            </a:extLst>
          </p:cNvPr>
          <p:cNvSpPr txBox="1"/>
          <p:nvPr/>
        </p:nvSpPr>
        <p:spPr>
          <a:xfrm>
            <a:off x="6845305" y="3759647"/>
            <a:ext cx="707098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400" b="1" i="1" dirty="0">
                <a:solidFill>
                  <a:srgbClr val="1560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i’s </a:t>
            </a:r>
            <a:r>
              <a:rPr lang="nl-BE" sz="1400" b="1" i="1" dirty="0">
                <a:solidFill>
                  <a:srgbClr val="156082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^^</a:t>
            </a:r>
            <a:endParaRPr lang="nl-BE" sz="1200" b="1" i="1" dirty="0">
              <a:solidFill>
                <a:srgbClr val="156082"/>
              </a:solidFill>
              <a:latin typeface="Aptos Light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63123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FE384E-E03F-92F7-5232-E0541FE08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4C3F51A6-6930-6190-A305-EB4B197609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1746" y="6087269"/>
            <a:ext cx="1219537" cy="6985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276EB58-0AF9-8FA0-2032-67BE061DE3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5482" y="6087269"/>
            <a:ext cx="1688607" cy="6985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C464A16-DB10-F6EC-B5A5-52D855F5F3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0307" y="6339862"/>
            <a:ext cx="1219537" cy="295443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5942DD80-9FE8-40C6-91DF-66149CE0D45E}"/>
              </a:ext>
            </a:extLst>
          </p:cNvPr>
          <p:cNvSpPr txBox="1"/>
          <p:nvPr/>
        </p:nvSpPr>
        <p:spPr>
          <a:xfrm>
            <a:off x="60440" y="6436519"/>
            <a:ext cx="92025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600" b="1" dirty="0">
                <a:latin typeface="Aptos Light" panose="020B0004020202020204" pitchFamily="34" charset="0"/>
                <a:cs typeface="Arial" panose="020B0604020202020204" pitchFamily="34" charset="0"/>
              </a:rPr>
              <a:t>For further questions / discussions / feedback - </a:t>
            </a:r>
            <a:r>
              <a:rPr lang="nl-BE" sz="1600" b="1" dirty="0">
                <a:solidFill>
                  <a:srgbClr val="8A6952"/>
                </a:solidFill>
                <a:latin typeface="Aptos Light" panose="020B0004020202020204" pitchFamily="34" charset="0"/>
                <a:cs typeface="Arial" panose="020B0604020202020204" pitchFamily="34" charset="0"/>
              </a:rPr>
              <a:t>degr0001@e.ntu.edu.sg</a:t>
            </a:r>
          </a:p>
        </p:txBody>
      </p:sp>
      <p:pic>
        <p:nvPicPr>
          <p:cNvPr id="3" name="Picture 2" descr="A diagram of a deformed wave&#10;&#10;Description automatically generated with medium confidence">
            <a:extLst>
              <a:ext uri="{FF2B5EF4-FFF2-40B4-BE49-F238E27FC236}">
                <a16:creationId xmlns:a16="http://schemas.microsoft.com/office/drawing/2014/main" id="{14A74085-85C0-7D1E-EEF7-6B141C54C3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1" y="94673"/>
            <a:ext cx="4753354" cy="2376677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344456BF-712B-7043-4707-85F53EC54A76}"/>
              </a:ext>
            </a:extLst>
          </p:cNvPr>
          <p:cNvSpPr/>
          <p:nvPr/>
        </p:nvSpPr>
        <p:spPr>
          <a:xfrm>
            <a:off x="1828800" y="432486"/>
            <a:ext cx="679622" cy="25949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0AFBDD1-D62C-18EE-9FC9-884E268A533E}"/>
              </a:ext>
            </a:extLst>
          </p:cNvPr>
          <p:cNvSpPr txBox="1">
            <a:spLocks/>
          </p:cNvSpPr>
          <p:nvPr/>
        </p:nvSpPr>
        <p:spPr>
          <a:xfrm>
            <a:off x="5346697" y="510742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8A695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go back in time ?</a:t>
            </a:r>
            <a:endParaRPr lang="en-US" sz="1400" b="1" dirty="0">
              <a:solidFill>
                <a:srgbClr val="8A695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6060E5-49E4-D580-C4F7-21B3477FC5DE}"/>
              </a:ext>
            </a:extLst>
          </p:cNvPr>
          <p:cNvSpPr txBox="1"/>
          <p:nvPr/>
        </p:nvSpPr>
        <p:spPr>
          <a:xfrm>
            <a:off x="5080141" y="192900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1. Which data do you consider to make a forecast 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6CC4A6-AC32-3924-E7BE-E25F28337E84}"/>
              </a:ext>
            </a:extLst>
          </p:cNvPr>
          <p:cNvSpPr txBox="1"/>
          <p:nvPr/>
        </p:nvSpPr>
        <p:spPr>
          <a:xfrm>
            <a:off x="5080141" y="1056453"/>
            <a:ext cx="61198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nl-BE" sz="1800" b="1" dirty="0">
                <a:latin typeface="Arial" panose="020B0604020202020204" pitchFamily="34" charset="0"/>
                <a:cs typeface="Arial" panose="020B0604020202020204" pitchFamily="34" charset="0"/>
              </a:rPr>
              <a:t>. How far ahead do you want to forecast 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23F279A-2274-90DB-EFAD-D074320DFD12}"/>
              </a:ext>
            </a:extLst>
          </p:cNvPr>
          <p:cNvSpPr txBox="1">
            <a:spLocks/>
          </p:cNvSpPr>
          <p:nvPr/>
        </p:nvSpPr>
        <p:spPr>
          <a:xfrm>
            <a:off x="5346697" y="1401450"/>
            <a:ext cx="3417268" cy="527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BE" sz="1400" b="1" dirty="0">
                <a:solidFill>
                  <a:srgbClr val="DBBBA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far do you look ahead in time ?</a:t>
            </a:r>
            <a:endParaRPr lang="en-US" sz="1400" b="1" dirty="0">
              <a:solidFill>
                <a:srgbClr val="DBBBA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ADF763-FCE5-3EE8-9686-8334513086D6}"/>
              </a:ext>
            </a:extLst>
          </p:cNvPr>
          <p:cNvSpPr/>
          <p:nvPr/>
        </p:nvSpPr>
        <p:spPr>
          <a:xfrm>
            <a:off x="0" y="-13301"/>
            <a:ext cx="12192000" cy="3766594"/>
          </a:xfrm>
          <a:prstGeom prst="rect">
            <a:avLst/>
          </a:prstGeom>
          <a:solidFill>
            <a:srgbClr val="D4D7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0" name="Graphic 39">
            <a:extLst>
              <a:ext uri="{FF2B5EF4-FFF2-40B4-BE49-F238E27FC236}">
                <a16:creationId xmlns:a16="http://schemas.microsoft.com/office/drawing/2014/main" id="{9AEEBEB7-FF3A-BB56-83E3-44476F5BFF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27967" y="1113287"/>
            <a:ext cx="3899514" cy="522657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FA34055-5584-5393-37D7-E9C584DD105B}"/>
              </a:ext>
            </a:extLst>
          </p:cNvPr>
          <p:cNvSpPr txBox="1"/>
          <p:nvPr/>
        </p:nvSpPr>
        <p:spPr>
          <a:xfrm>
            <a:off x="6096000" y="1841907"/>
            <a:ext cx="320651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3200" b="1" dirty="0">
                <a:latin typeface="Arial" panose="020B0604020202020204" pitchFamily="34" charset="0"/>
                <a:cs typeface="Arial" panose="020B0604020202020204" pitchFamily="34" charset="0"/>
              </a:rPr>
              <a:t>QUESTIONS ?</a:t>
            </a:r>
          </a:p>
        </p:txBody>
      </p:sp>
    </p:spTree>
    <p:extLst>
      <p:ext uri="{BB962C8B-B14F-4D97-AF65-F5344CB8AC3E}">
        <p14:creationId xmlns:p14="http://schemas.microsoft.com/office/powerpoint/2010/main" val="1771689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30589</TotalTime>
  <Words>4486</Words>
  <Application>Microsoft Office PowerPoint</Application>
  <PresentationFormat>Widescreen</PresentationFormat>
  <Paragraphs>1208</Paragraphs>
  <Slides>76</Slides>
  <Notes>38</Notes>
  <HiddenSlides>1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76</vt:i4>
      </vt:variant>
    </vt:vector>
  </HeadingPairs>
  <TitlesOfParts>
    <vt:vector size="86" baseType="lpstr">
      <vt:lpstr>Myriad Pro</vt:lpstr>
      <vt:lpstr>Aptos</vt:lpstr>
      <vt:lpstr>Aptos Display</vt:lpstr>
      <vt:lpstr>Aptos Light</vt:lpstr>
      <vt:lpstr>Aptos Narrow</vt:lpstr>
      <vt:lpstr>Arial</vt:lpstr>
      <vt:lpstr>Baguet Script</vt:lpstr>
      <vt:lpstr>Calibri</vt:lpstr>
      <vt:lpstr>Wingdings</vt:lpstr>
      <vt:lpstr>Office Theme</vt:lpstr>
      <vt:lpstr>Using WOVOdat…  What's in there &amp; how can we use it  for eruption onset forecasting?   An example on Miyakejima volcano, Japan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From Christina’s talk: action points</vt:lpstr>
      <vt:lpstr>From Christina’s talk: action points</vt:lpstr>
      <vt:lpstr>Who am I?</vt:lpstr>
      <vt:lpstr>Who am I?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Nanyang Tochnological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#DE GROOTE JULIE PATRICIA N#</dc:creator>
  <cp:lastModifiedBy>#DE GROOTE JULIE PATRICIA N#</cp:lastModifiedBy>
  <cp:revision>81</cp:revision>
  <dcterms:created xsi:type="dcterms:W3CDTF">2025-10-22T07:24:27Z</dcterms:created>
  <dcterms:modified xsi:type="dcterms:W3CDTF">2025-11-18T15:25:20Z</dcterms:modified>
</cp:coreProperties>
</file>