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drawings/drawing2.xml" ContentType="application/vnd.openxmlformats-officedocument.drawingml.chartshapes+xml"/>
  <Override PartName="/ppt/charts/chart7.xml" ContentType="application/vnd.openxmlformats-officedocument.drawingml.chart+xml"/>
  <Override PartName="/ppt/drawings/drawing3.xml" ContentType="application/vnd.openxmlformats-officedocument.drawingml.chartshapes+xml"/>
  <Override PartName="/ppt/charts/chart8.xml" ContentType="application/vnd.openxmlformats-officedocument.drawingml.chart+xml"/>
  <Override PartName="/ppt/drawings/drawing4.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9.xml" ContentType="application/vnd.openxmlformats-officedocument.drawingml.chart+xml"/>
  <Override PartName="/ppt/drawings/drawing5.xml" ContentType="application/vnd.openxmlformats-officedocument.drawingml.chartshapes+xml"/>
  <Override PartName="/ppt/charts/chart10.xml" ContentType="application/vnd.openxmlformats-officedocument.drawingml.chart+xml"/>
  <Override PartName="/ppt/drawings/drawing6.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60" r:id="rId3"/>
    <p:sldId id="265" r:id="rId4"/>
    <p:sldId id="261" r:id="rId5"/>
    <p:sldId id="263" r:id="rId6"/>
    <p:sldId id="262" r:id="rId7"/>
    <p:sldId id="258" r:id="rId8"/>
    <p:sldId id="269" r:id="rId9"/>
    <p:sldId id="266" r:id="rId10"/>
    <p:sldId id="293" r:id="rId11"/>
    <p:sldId id="271" r:id="rId12"/>
    <p:sldId id="270" r:id="rId13"/>
    <p:sldId id="294" r:id="rId14"/>
    <p:sldId id="295" r:id="rId15"/>
    <p:sldId id="264" r:id="rId16"/>
    <p:sldId id="274" r:id="rId17"/>
    <p:sldId id="273" r:id="rId18"/>
    <p:sldId id="280" r:id="rId19"/>
    <p:sldId id="279" r:id="rId20"/>
    <p:sldId id="275" r:id="rId21"/>
    <p:sldId id="283" r:id="rId22"/>
    <p:sldId id="281" r:id="rId23"/>
    <p:sldId id="282" r:id="rId24"/>
    <p:sldId id="276" r:id="rId25"/>
    <p:sldId id="277" r:id="rId26"/>
    <p:sldId id="284" r:id="rId27"/>
    <p:sldId id="285" r:id="rId28"/>
    <p:sldId id="267" r:id="rId29"/>
    <p:sldId id="286" r:id="rId30"/>
    <p:sldId id="287" r:id="rId31"/>
    <p:sldId id="288" r:id="rId32"/>
    <p:sldId id="289" r:id="rId33"/>
    <p:sldId id="291" r:id="rId34"/>
    <p:sldId id="292" r:id="rId35"/>
    <p:sldId id="2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86028" autoAdjust="0"/>
  </p:normalViewPr>
  <p:slideViewPr>
    <p:cSldViewPr snapToGrid="0">
      <p:cViewPr>
        <p:scale>
          <a:sx n="60" d="100"/>
          <a:sy n="60" d="100"/>
        </p:scale>
        <p:origin x="90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Sheet1!$B$1</c:f>
              <c:strCache>
                <c:ptCount val="1"/>
                <c:pt idx="0">
                  <c:v>Height of Eruption Column (m)</c:v>
                </c:pt>
              </c:strCache>
            </c:strRef>
          </c:tx>
          <c:spPr>
            <a:solidFill>
              <a:schemeClr val="accent1"/>
            </a:solidFill>
            <a:ln>
              <a:noFill/>
            </a:ln>
            <a:effectLst/>
          </c:spPr>
          <c:cat>
            <c:numRef>
              <c:f>Sheet1!$A$2:$A$673</c:f>
              <c:numCache>
                <c:formatCode>m/d/yyyy</c:formatCode>
                <c:ptCount val="672"/>
                <c:pt idx="0">
                  <c:v>45283</c:v>
                </c:pt>
                <c:pt idx="1">
                  <c:v>45284</c:v>
                </c:pt>
                <c:pt idx="2">
                  <c:v>45285</c:v>
                </c:pt>
                <c:pt idx="3">
                  <c:v>45286</c:v>
                </c:pt>
                <c:pt idx="4">
                  <c:v>45287</c:v>
                </c:pt>
                <c:pt idx="5">
                  <c:v>45288</c:v>
                </c:pt>
                <c:pt idx="6">
                  <c:v>45289</c:v>
                </c:pt>
                <c:pt idx="7">
                  <c:v>45290</c:v>
                </c:pt>
                <c:pt idx="8">
                  <c:v>45291</c:v>
                </c:pt>
                <c:pt idx="9">
                  <c:v>45292</c:v>
                </c:pt>
                <c:pt idx="10">
                  <c:v>45293</c:v>
                </c:pt>
                <c:pt idx="11">
                  <c:v>45294</c:v>
                </c:pt>
                <c:pt idx="12">
                  <c:v>45295</c:v>
                </c:pt>
                <c:pt idx="13">
                  <c:v>45296</c:v>
                </c:pt>
                <c:pt idx="14">
                  <c:v>45297</c:v>
                </c:pt>
                <c:pt idx="15">
                  <c:v>45298</c:v>
                </c:pt>
                <c:pt idx="16">
                  <c:v>45299</c:v>
                </c:pt>
                <c:pt idx="17">
                  <c:v>45300</c:v>
                </c:pt>
                <c:pt idx="18">
                  <c:v>45301</c:v>
                </c:pt>
                <c:pt idx="19">
                  <c:v>45302</c:v>
                </c:pt>
                <c:pt idx="20">
                  <c:v>45303</c:v>
                </c:pt>
                <c:pt idx="21">
                  <c:v>45304</c:v>
                </c:pt>
                <c:pt idx="22">
                  <c:v>45305</c:v>
                </c:pt>
                <c:pt idx="23">
                  <c:v>45306</c:v>
                </c:pt>
                <c:pt idx="24">
                  <c:v>45307</c:v>
                </c:pt>
                <c:pt idx="25">
                  <c:v>45308</c:v>
                </c:pt>
                <c:pt idx="26">
                  <c:v>45309</c:v>
                </c:pt>
                <c:pt idx="27">
                  <c:v>45310</c:v>
                </c:pt>
                <c:pt idx="28">
                  <c:v>45311</c:v>
                </c:pt>
                <c:pt idx="29">
                  <c:v>45312</c:v>
                </c:pt>
                <c:pt idx="30">
                  <c:v>45313</c:v>
                </c:pt>
                <c:pt idx="31">
                  <c:v>45314</c:v>
                </c:pt>
                <c:pt idx="32">
                  <c:v>45315</c:v>
                </c:pt>
                <c:pt idx="33">
                  <c:v>45316</c:v>
                </c:pt>
                <c:pt idx="34">
                  <c:v>45317</c:v>
                </c:pt>
                <c:pt idx="35">
                  <c:v>45318</c:v>
                </c:pt>
                <c:pt idx="36">
                  <c:v>45319</c:v>
                </c:pt>
                <c:pt idx="37">
                  <c:v>45320</c:v>
                </c:pt>
                <c:pt idx="38">
                  <c:v>45321</c:v>
                </c:pt>
                <c:pt idx="39">
                  <c:v>45322</c:v>
                </c:pt>
                <c:pt idx="40">
                  <c:v>45323</c:v>
                </c:pt>
                <c:pt idx="41">
                  <c:v>45324</c:v>
                </c:pt>
                <c:pt idx="42">
                  <c:v>45325</c:v>
                </c:pt>
                <c:pt idx="43">
                  <c:v>45326</c:v>
                </c:pt>
                <c:pt idx="44">
                  <c:v>45327</c:v>
                </c:pt>
                <c:pt idx="45">
                  <c:v>45328</c:v>
                </c:pt>
                <c:pt idx="46">
                  <c:v>45329</c:v>
                </c:pt>
                <c:pt idx="47">
                  <c:v>45330</c:v>
                </c:pt>
                <c:pt idx="48">
                  <c:v>45331</c:v>
                </c:pt>
                <c:pt idx="49">
                  <c:v>45332</c:v>
                </c:pt>
                <c:pt idx="50">
                  <c:v>45333</c:v>
                </c:pt>
                <c:pt idx="51">
                  <c:v>45334</c:v>
                </c:pt>
                <c:pt idx="52">
                  <c:v>45335</c:v>
                </c:pt>
                <c:pt idx="53">
                  <c:v>45336</c:v>
                </c:pt>
                <c:pt idx="54">
                  <c:v>45337</c:v>
                </c:pt>
                <c:pt idx="55">
                  <c:v>45338</c:v>
                </c:pt>
                <c:pt idx="56">
                  <c:v>45339</c:v>
                </c:pt>
                <c:pt idx="57">
                  <c:v>45340</c:v>
                </c:pt>
                <c:pt idx="58">
                  <c:v>45341</c:v>
                </c:pt>
                <c:pt idx="59">
                  <c:v>45342</c:v>
                </c:pt>
                <c:pt idx="60">
                  <c:v>45343</c:v>
                </c:pt>
                <c:pt idx="61">
                  <c:v>45344</c:v>
                </c:pt>
                <c:pt idx="62">
                  <c:v>45345</c:v>
                </c:pt>
                <c:pt idx="63">
                  <c:v>45346</c:v>
                </c:pt>
                <c:pt idx="64">
                  <c:v>45347</c:v>
                </c:pt>
                <c:pt idx="65">
                  <c:v>45348</c:v>
                </c:pt>
                <c:pt idx="66">
                  <c:v>45349</c:v>
                </c:pt>
                <c:pt idx="67">
                  <c:v>45350</c:v>
                </c:pt>
                <c:pt idx="68">
                  <c:v>45351</c:v>
                </c:pt>
                <c:pt idx="69">
                  <c:v>45352</c:v>
                </c:pt>
                <c:pt idx="70">
                  <c:v>45353</c:v>
                </c:pt>
                <c:pt idx="71">
                  <c:v>45354</c:v>
                </c:pt>
                <c:pt idx="72">
                  <c:v>45355</c:v>
                </c:pt>
                <c:pt idx="73">
                  <c:v>45356</c:v>
                </c:pt>
                <c:pt idx="74">
                  <c:v>45357</c:v>
                </c:pt>
                <c:pt idx="75">
                  <c:v>45358</c:v>
                </c:pt>
                <c:pt idx="76">
                  <c:v>45359</c:v>
                </c:pt>
                <c:pt idx="77">
                  <c:v>45360</c:v>
                </c:pt>
                <c:pt idx="78">
                  <c:v>45361</c:v>
                </c:pt>
                <c:pt idx="79">
                  <c:v>45362</c:v>
                </c:pt>
                <c:pt idx="80">
                  <c:v>45363</c:v>
                </c:pt>
                <c:pt idx="81">
                  <c:v>45364</c:v>
                </c:pt>
                <c:pt idx="82">
                  <c:v>45365</c:v>
                </c:pt>
                <c:pt idx="83">
                  <c:v>45366</c:v>
                </c:pt>
                <c:pt idx="84">
                  <c:v>45367</c:v>
                </c:pt>
                <c:pt idx="85">
                  <c:v>45368</c:v>
                </c:pt>
                <c:pt idx="86">
                  <c:v>45369</c:v>
                </c:pt>
                <c:pt idx="87">
                  <c:v>45370</c:v>
                </c:pt>
                <c:pt idx="88">
                  <c:v>45371</c:v>
                </c:pt>
                <c:pt idx="89">
                  <c:v>45372</c:v>
                </c:pt>
                <c:pt idx="90">
                  <c:v>45373</c:v>
                </c:pt>
                <c:pt idx="91">
                  <c:v>45374</c:v>
                </c:pt>
                <c:pt idx="92">
                  <c:v>45375</c:v>
                </c:pt>
                <c:pt idx="93">
                  <c:v>45376</c:v>
                </c:pt>
                <c:pt idx="94">
                  <c:v>45377</c:v>
                </c:pt>
                <c:pt idx="95">
                  <c:v>45378</c:v>
                </c:pt>
                <c:pt idx="96">
                  <c:v>45379</c:v>
                </c:pt>
                <c:pt idx="97">
                  <c:v>45380</c:v>
                </c:pt>
                <c:pt idx="98">
                  <c:v>45381</c:v>
                </c:pt>
                <c:pt idx="99">
                  <c:v>45382</c:v>
                </c:pt>
                <c:pt idx="100">
                  <c:v>45383</c:v>
                </c:pt>
                <c:pt idx="101">
                  <c:v>45384</c:v>
                </c:pt>
                <c:pt idx="102">
                  <c:v>45385</c:v>
                </c:pt>
                <c:pt idx="103">
                  <c:v>45386</c:v>
                </c:pt>
                <c:pt idx="104">
                  <c:v>45387</c:v>
                </c:pt>
                <c:pt idx="105">
                  <c:v>45388</c:v>
                </c:pt>
                <c:pt idx="106">
                  <c:v>45389</c:v>
                </c:pt>
                <c:pt idx="107">
                  <c:v>45390</c:v>
                </c:pt>
                <c:pt idx="108">
                  <c:v>45391</c:v>
                </c:pt>
                <c:pt idx="109">
                  <c:v>45392</c:v>
                </c:pt>
                <c:pt idx="110">
                  <c:v>45393</c:v>
                </c:pt>
                <c:pt idx="111">
                  <c:v>45394</c:v>
                </c:pt>
                <c:pt idx="112">
                  <c:v>45395</c:v>
                </c:pt>
                <c:pt idx="113">
                  <c:v>45396</c:v>
                </c:pt>
                <c:pt idx="114">
                  <c:v>45397</c:v>
                </c:pt>
                <c:pt idx="115">
                  <c:v>45398</c:v>
                </c:pt>
                <c:pt idx="116">
                  <c:v>45399</c:v>
                </c:pt>
                <c:pt idx="117">
                  <c:v>45400</c:v>
                </c:pt>
                <c:pt idx="118">
                  <c:v>45401</c:v>
                </c:pt>
                <c:pt idx="119">
                  <c:v>45402</c:v>
                </c:pt>
                <c:pt idx="120">
                  <c:v>45403</c:v>
                </c:pt>
                <c:pt idx="121">
                  <c:v>45404</c:v>
                </c:pt>
                <c:pt idx="122">
                  <c:v>45405</c:v>
                </c:pt>
                <c:pt idx="123">
                  <c:v>45406</c:v>
                </c:pt>
                <c:pt idx="124">
                  <c:v>45407</c:v>
                </c:pt>
                <c:pt idx="125">
                  <c:v>45408</c:v>
                </c:pt>
                <c:pt idx="126">
                  <c:v>45409</c:v>
                </c:pt>
                <c:pt idx="127">
                  <c:v>45410</c:v>
                </c:pt>
                <c:pt idx="128">
                  <c:v>45411</c:v>
                </c:pt>
                <c:pt idx="129">
                  <c:v>45412</c:v>
                </c:pt>
                <c:pt idx="130">
                  <c:v>45413</c:v>
                </c:pt>
                <c:pt idx="131">
                  <c:v>45414</c:v>
                </c:pt>
                <c:pt idx="132">
                  <c:v>45415</c:v>
                </c:pt>
                <c:pt idx="133">
                  <c:v>45416</c:v>
                </c:pt>
                <c:pt idx="134">
                  <c:v>45417</c:v>
                </c:pt>
                <c:pt idx="135">
                  <c:v>45418</c:v>
                </c:pt>
                <c:pt idx="136">
                  <c:v>45419</c:v>
                </c:pt>
                <c:pt idx="137">
                  <c:v>45420</c:v>
                </c:pt>
                <c:pt idx="138">
                  <c:v>45421</c:v>
                </c:pt>
                <c:pt idx="139">
                  <c:v>45422</c:v>
                </c:pt>
                <c:pt idx="140">
                  <c:v>45423</c:v>
                </c:pt>
                <c:pt idx="141">
                  <c:v>45424</c:v>
                </c:pt>
                <c:pt idx="142">
                  <c:v>45425</c:v>
                </c:pt>
                <c:pt idx="143">
                  <c:v>45426</c:v>
                </c:pt>
                <c:pt idx="144">
                  <c:v>45427</c:v>
                </c:pt>
                <c:pt idx="145">
                  <c:v>45428</c:v>
                </c:pt>
                <c:pt idx="146">
                  <c:v>45429</c:v>
                </c:pt>
                <c:pt idx="147">
                  <c:v>45430</c:v>
                </c:pt>
                <c:pt idx="148">
                  <c:v>45431</c:v>
                </c:pt>
                <c:pt idx="149">
                  <c:v>45432</c:v>
                </c:pt>
                <c:pt idx="150">
                  <c:v>45433</c:v>
                </c:pt>
                <c:pt idx="151">
                  <c:v>45434</c:v>
                </c:pt>
                <c:pt idx="152">
                  <c:v>45435</c:v>
                </c:pt>
                <c:pt idx="153">
                  <c:v>45436</c:v>
                </c:pt>
                <c:pt idx="154">
                  <c:v>45437</c:v>
                </c:pt>
                <c:pt idx="155">
                  <c:v>45438</c:v>
                </c:pt>
                <c:pt idx="156">
                  <c:v>45439</c:v>
                </c:pt>
                <c:pt idx="157">
                  <c:v>45440</c:v>
                </c:pt>
                <c:pt idx="158">
                  <c:v>45441</c:v>
                </c:pt>
                <c:pt idx="159">
                  <c:v>45442</c:v>
                </c:pt>
                <c:pt idx="160">
                  <c:v>45443</c:v>
                </c:pt>
                <c:pt idx="161">
                  <c:v>45444</c:v>
                </c:pt>
                <c:pt idx="162">
                  <c:v>45445</c:v>
                </c:pt>
                <c:pt idx="163">
                  <c:v>45446</c:v>
                </c:pt>
                <c:pt idx="164">
                  <c:v>45447</c:v>
                </c:pt>
                <c:pt idx="165">
                  <c:v>45448</c:v>
                </c:pt>
                <c:pt idx="166">
                  <c:v>45449</c:v>
                </c:pt>
                <c:pt idx="167">
                  <c:v>45450</c:v>
                </c:pt>
                <c:pt idx="168">
                  <c:v>45451</c:v>
                </c:pt>
                <c:pt idx="169">
                  <c:v>45452</c:v>
                </c:pt>
                <c:pt idx="170">
                  <c:v>45453</c:v>
                </c:pt>
                <c:pt idx="171">
                  <c:v>45454</c:v>
                </c:pt>
                <c:pt idx="172">
                  <c:v>45455</c:v>
                </c:pt>
                <c:pt idx="173">
                  <c:v>45456</c:v>
                </c:pt>
                <c:pt idx="174">
                  <c:v>45457</c:v>
                </c:pt>
                <c:pt idx="175">
                  <c:v>45458</c:v>
                </c:pt>
                <c:pt idx="176">
                  <c:v>45459</c:v>
                </c:pt>
                <c:pt idx="177">
                  <c:v>45460</c:v>
                </c:pt>
                <c:pt idx="178">
                  <c:v>45461</c:v>
                </c:pt>
                <c:pt idx="179">
                  <c:v>45462</c:v>
                </c:pt>
                <c:pt idx="180">
                  <c:v>45463</c:v>
                </c:pt>
                <c:pt idx="181">
                  <c:v>45464</c:v>
                </c:pt>
                <c:pt idx="182">
                  <c:v>45465</c:v>
                </c:pt>
                <c:pt idx="183">
                  <c:v>45466</c:v>
                </c:pt>
                <c:pt idx="184">
                  <c:v>45467</c:v>
                </c:pt>
                <c:pt idx="185">
                  <c:v>45468</c:v>
                </c:pt>
                <c:pt idx="186">
                  <c:v>45469</c:v>
                </c:pt>
                <c:pt idx="187">
                  <c:v>45470</c:v>
                </c:pt>
                <c:pt idx="188">
                  <c:v>45471</c:v>
                </c:pt>
                <c:pt idx="189">
                  <c:v>45472</c:v>
                </c:pt>
                <c:pt idx="190">
                  <c:v>45473</c:v>
                </c:pt>
                <c:pt idx="191">
                  <c:v>45474</c:v>
                </c:pt>
                <c:pt idx="192">
                  <c:v>45475</c:v>
                </c:pt>
                <c:pt idx="193">
                  <c:v>45476</c:v>
                </c:pt>
                <c:pt idx="194">
                  <c:v>45477</c:v>
                </c:pt>
                <c:pt idx="195">
                  <c:v>45478</c:v>
                </c:pt>
                <c:pt idx="196">
                  <c:v>45479</c:v>
                </c:pt>
                <c:pt idx="197">
                  <c:v>45480</c:v>
                </c:pt>
                <c:pt idx="198">
                  <c:v>45481</c:v>
                </c:pt>
                <c:pt idx="199">
                  <c:v>45482</c:v>
                </c:pt>
                <c:pt idx="200">
                  <c:v>45483</c:v>
                </c:pt>
                <c:pt idx="201">
                  <c:v>45484</c:v>
                </c:pt>
                <c:pt idx="202">
                  <c:v>45485</c:v>
                </c:pt>
                <c:pt idx="203">
                  <c:v>45486</c:v>
                </c:pt>
                <c:pt idx="204">
                  <c:v>45487</c:v>
                </c:pt>
                <c:pt idx="205">
                  <c:v>45488</c:v>
                </c:pt>
                <c:pt idx="206">
                  <c:v>45489</c:v>
                </c:pt>
                <c:pt idx="207">
                  <c:v>45490</c:v>
                </c:pt>
                <c:pt idx="208">
                  <c:v>45491</c:v>
                </c:pt>
                <c:pt idx="209">
                  <c:v>45492</c:v>
                </c:pt>
                <c:pt idx="210">
                  <c:v>45493</c:v>
                </c:pt>
                <c:pt idx="211">
                  <c:v>45494</c:v>
                </c:pt>
                <c:pt idx="212">
                  <c:v>45495</c:v>
                </c:pt>
                <c:pt idx="213">
                  <c:v>45496</c:v>
                </c:pt>
                <c:pt idx="214">
                  <c:v>45497</c:v>
                </c:pt>
                <c:pt idx="215">
                  <c:v>45498</c:v>
                </c:pt>
                <c:pt idx="216">
                  <c:v>45499</c:v>
                </c:pt>
                <c:pt idx="217">
                  <c:v>45500</c:v>
                </c:pt>
                <c:pt idx="218">
                  <c:v>45501</c:v>
                </c:pt>
                <c:pt idx="219">
                  <c:v>45502</c:v>
                </c:pt>
                <c:pt idx="220">
                  <c:v>45503</c:v>
                </c:pt>
                <c:pt idx="221">
                  <c:v>45504</c:v>
                </c:pt>
                <c:pt idx="222">
                  <c:v>45505</c:v>
                </c:pt>
                <c:pt idx="223">
                  <c:v>45506</c:v>
                </c:pt>
                <c:pt idx="224">
                  <c:v>45507</c:v>
                </c:pt>
                <c:pt idx="225">
                  <c:v>45508</c:v>
                </c:pt>
                <c:pt idx="226">
                  <c:v>45509</c:v>
                </c:pt>
                <c:pt idx="227">
                  <c:v>45510</c:v>
                </c:pt>
                <c:pt idx="228">
                  <c:v>45511</c:v>
                </c:pt>
                <c:pt idx="229">
                  <c:v>45512</c:v>
                </c:pt>
                <c:pt idx="230">
                  <c:v>45513</c:v>
                </c:pt>
                <c:pt idx="231">
                  <c:v>45514</c:v>
                </c:pt>
                <c:pt idx="232">
                  <c:v>45515</c:v>
                </c:pt>
                <c:pt idx="233">
                  <c:v>45516</c:v>
                </c:pt>
                <c:pt idx="234">
                  <c:v>45517</c:v>
                </c:pt>
                <c:pt idx="235">
                  <c:v>45518</c:v>
                </c:pt>
                <c:pt idx="236">
                  <c:v>45519</c:v>
                </c:pt>
                <c:pt idx="237">
                  <c:v>45520</c:v>
                </c:pt>
                <c:pt idx="238">
                  <c:v>45521</c:v>
                </c:pt>
                <c:pt idx="239">
                  <c:v>45522</c:v>
                </c:pt>
                <c:pt idx="240">
                  <c:v>45523</c:v>
                </c:pt>
                <c:pt idx="241">
                  <c:v>45524</c:v>
                </c:pt>
                <c:pt idx="242">
                  <c:v>45525</c:v>
                </c:pt>
                <c:pt idx="243">
                  <c:v>45526</c:v>
                </c:pt>
                <c:pt idx="244">
                  <c:v>45527</c:v>
                </c:pt>
                <c:pt idx="245">
                  <c:v>45528</c:v>
                </c:pt>
                <c:pt idx="246">
                  <c:v>45529</c:v>
                </c:pt>
                <c:pt idx="247">
                  <c:v>45530</c:v>
                </c:pt>
                <c:pt idx="248">
                  <c:v>45531</c:v>
                </c:pt>
                <c:pt idx="249">
                  <c:v>45532</c:v>
                </c:pt>
                <c:pt idx="250">
                  <c:v>45533</c:v>
                </c:pt>
                <c:pt idx="251">
                  <c:v>45534</c:v>
                </c:pt>
                <c:pt idx="252">
                  <c:v>45535</c:v>
                </c:pt>
                <c:pt idx="253">
                  <c:v>45536</c:v>
                </c:pt>
                <c:pt idx="254">
                  <c:v>45537</c:v>
                </c:pt>
                <c:pt idx="255">
                  <c:v>45538</c:v>
                </c:pt>
                <c:pt idx="256">
                  <c:v>45539</c:v>
                </c:pt>
                <c:pt idx="257">
                  <c:v>45540</c:v>
                </c:pt>
                <c:pt idx="258">
                  <c:v>45541</c:v>
                </c:pt>
                <c:pt idx="259">
                  <c:v>45542</c:v>
                </c:pt>
                <c:pt idx="260">
                  <c:v>45543</c:v>
                </c:pt>
                <c:pt idx="261">
                  <c:v>45544</c:v>
                </c:pt>
                <c:pt idx="262">
                  <c:v>45545</c:v>
                </c:pt>
                <c:pt idx="263">
                  <c:v>45546</c:v>
                </c:pt>
                <c:pt idx="264">
                  <c:v>45547</c:v>
                </c:pt>
                <c:pt idx="265">
                  <c:v>45548</c:v>
                </c:pt>
                <c:pt idx="266">
                  <c:v>45549</c:v>
                </c:pt>
                <c:pt idx="267">
                  <c:v>45550</c:v>
                </c:pt>
                <c:pt idx="268">
                  <c:v>45551</c:v>
                </c:pt>
                <c:pt idx="269">
                  <c:v>45552</c:v>
                </c:pt>
                <c:pt idx="270">
                  <c:v>45553</c:v>
                </c:pt>
                <c:pt idx="271">
                  <c:v>45554</c:v>
                </c:pt>
                <c:pt idx="272">
                  <c:v>45555</c:v>
                </c:pt>
                <c:pt idx="273">
                  <c:v>45556</c:v>
                </c:pt>
                <c:pt idx="274">
                  <c:v>45557</c:v>
                </c:pt>
                <c:pt idx="275">
                  <c:v>45558</c:v>
                </c:pt>
                <c:pt idx="276">
                  <c:v>45559</c:v>
                </c:pt>
                <c:pt idx="277">
                  <c:v>45560</c:v>
                </c:pt>
                <c:pt idx="278">
                  <c:v>45561</c:v>
                </c:pt>
                <c:pt idx="279">
                  <c:v>45562</c:v>
                </c:pt>
                <c:pt idx="280">
                  <c:v>45563</c:v>
                </c:pt>
                <c:pt idx="281">
                  <c:v>45564</c:v>
                </c:pt>
                <c:pt idx="282">
                  <c:v>45565</c:v>
                </c:pt>
                <c:pt idx="283">
                  <c:v>45566</c:v>
                </c:pt>
                <c:pt idx="284">
                  <c:v>45567</c:v>
                </c:pt>
                <c:pt idx="285">
                  <c:v>45568</c:v>
                </c:pt>
                <c:pt idx="286">
                  <c:v>45569</c:v>
                </c:pt>
                <c:pt idx="287">
                  <c:v>45570</c:v>
                </c:pt>
                <c:pt idx="288">
                  <c:v>45571</c:v>
                </c:pt>
                <c:pt idx="289">
                  <c:v>45572</c:v>
                </c:pt>
                <c:pt idx="290">
                  <c:v>45573</c:v>
                </c:pt>
                <c:pt idx="291">
                  <c:v>45574</c:v>
                </c:pt>
                <c:pt idx="292">
                  <c:v>45575</c:v>
                </c:pt>
                <c:pt idx="293">
                  <c:v>45576</c:v>
                </c:pt>
                <c:pt idx="294">
                  <c:v>45577</c:v>
                </c:pt>
                <c:pt idx="295">
                  <c:v>45578</c:v>
                </c:pt>
                <c:pt idx="296">
                  <c:v>45579</c:v>
                </c:pt>
                <c:pt idx="297">
                  <c:v>45580</c:v>
                </c:pt>
                <c:pt idx="298">
                  <c:v>45581</c:v>
                </c:pt>
                <c:pt idx="299">
                  <c:v>45582</c:v>
                </c:pt>
                <c:pt idx="300">
                  <c:v>45583</c:v>
                </c:pt>
                <c:pt idx="301">
                  <c:v>45584</c:v>
                </c:pt>
                <c:pt idx="302">
                  <c:v>45585</c:v>
                </c:pt>
                <c:pt idx="303">
                  <c:v>45586</c:v>
                </c:pt>
                <c:pt idx="304">
                  <c:v>45587</c:v>
                </c:pt>
                <c:pt idx="305">
                  <c:v>45588</c:v>
                </c:pt>
                <c:pt idx="306">
                  <c:v>45589</c:v>
                </c:pt>
                <c:pt idx="307">
                  <c:v>45590</c:v>
                </c:pt>
                <c:pt idx="308">
                  <c:v>45591</c:v>
                </c:pt>
                <c:pt idx="309">
                  <c:v>45592</c:v>
                </c:pt>
                <c:pt idx="310">
                  <c:v>45593</c:v>
                </c:pt>
                <c:pt idx="311">
                  <c:v>45594</c:v>
                </c:pt>
                <c:pt idx="312">
                  <c:v>45595</c:v>
                </c:pt>
                <c:pt idx="313">
                  <c:v>45596</c:v>
                </c:pt>
                <c:pt idx="314">
                  <c:v>45597</c:v>
                </c:pt>
                <c:pt idx="315">
                  <c:v>45598</c:v>
                </c:pt>
                <c:pt idx="316">
                  <c:v>45599</c:v>
                </c:pt>
                <c:pt idx="317">
                  <c:v>45600</c:v>
                </c:pt>
                <c:pt idx="318">
                  <c:v>45601</c:v>
                </c:pt>
                <c:pt idx="319">
                  <c:v>45602</c:v>
                </c:pt>
                <c:pt idx="320">
                  <c:v>45603</c:v>
                </c:pt>
                <c:pt idx="321">
                  <c:v>45604</c:v>
                </c:pt>
                <c:pt idx="322">
                  <c:v>45605</c:v>
                </c:pt>
                <c:pt idx="323">
                  <c:v>45606</c:v>
                </c:pt>
                <c:pt idx="324">
                  <c:v>45607</c:v>
                </c:pt>
                <c:pt idx="325">
                  <c:v>45608</c:v>
                </c:pt>
                <c:pt idx="326">
                  <c:v>45609</c:v>
                </c:pt>
                <c:pt idx="327">
                  <c:v>45610</c:v>
                </c:pt>
                <c:pt idx="328">
                  <c:v>45611</c:v>
                </c:pt>
                <c:pt idx="329">
                  <c:v>45612</c:v>
                </c:pt>
                <c:pt idx="330">
                  <c:v>45613</c:v>
                </c:pt>
                <c:pt idx="331">
                  <c:v>45614</c:v>
                </c:pt>
                <c:pt idx="332">
                  <c:v>45615</c:v>
                </c:pt>
                <c:pt idx="333">
                  <c:v>45616</c:v>
                </c:pt>
                <c:pt idx="334">
                  <c:v>45617</c:v>
                </c:pt>
                <c:pt idx="335">
                  <c:v>45618</c:v>
                </c:pt>
                <c:pt idx="336">
                  <c:v>45619</c:v>
                </c:pt>
                <c:pt idx="337">
                  <c:v>45620</c:v>
                </c:pt>
                <c:pt idx="338">
                  <c:v>45621</c:v>
                </c:pt>
                <c:pt idx="339">
                  <c:v>45622</c:v>
                </c:pt>
                <c:pt idx="340">
                  <c:v>45623</c:v>
                </c:pt>
                <c:pt idx="341">
                  <c:v>45624</c:v>
                </c:pt>
                <c:pt idx="342">
                  <c:v>45625</c:v>
                </c:pt>
                <c:pt idx="343">
                  <c:v>45626</c:v>
                </c:pt>
                <c:pt idx="344">
                  <c:v>45627</c:v>
                </c:pt>
                <c:pt idx="345">
                  <c:v>45628</c:v>
                </c:pt>
                <c:pt idx="346">
                  <c:v>45629</c:v>
                </c:pt>
                <c:pt idx="347">
                  <c:v>45630</c:v>
                </c:pt>
                <c:pt idx="348">
                  <c:v>45631</c:v>
                </c:pt>
                <c:pt idx="349">
                  <c:v>45632</c:v>
                </c:pt>
                <c:pt idx="350">
                  <c:v>45633</c:v>
                </c:pt>
                <c:pt idx="351">
                  <c:v>45634</c:v>
                </c:pt>
                <c:pt idx="352">
                  <c:v>45635</c:v>
                </c:pt>
                <c:pt idx="353">
                  <c:v>45636</c:v>
                </c:pt>
                <c:pt idx="354">
                  <c:v>45637</c:v>
                </c:pt>
                <c:pt idx="355">
                  <c:v>45638</c:v>
                </c:pt>
                <c:pt idx="356">
                  <c:v>45639</c:v>
                </c:pt>
                <c:pt idx="357">
                  <c:v>45640</c:v>
                </c:pt>
                <c:pt idx="358">
                  <c:v>45641</c:v>
                </c:pt>
                <c:pt idx="359">
                  <c:v>45642</c:v>
                </c:pt>
                <c:pt idx="360">
                  <c:v>45643</c:v>
                </c:pt>
                <c:pt idx="361">
                  <c:v>45644</c:v>
                </c:pt>
                <c:pt idx="362">
                  <c:v>45645</c:v>
                </c:pt>
                <c:pt idx="363">
                  <c:v>45646</c:v>
                </c:pt>
                <c:pt idx="364">
                  <c:v>45647</c:v>
                </c:pt>
                <c:pt idx="365">
                  <c:v>45648</c:v>
                </c:pt>
                <c:pt idx="366">
                  <c:v>45649</c:v>
                </c:pt>
                <c:pt idx="367">
                  <c:v>45650</c:v>
                </c:pt>
                <c:pt idx="368">
                  <c:v>45651</c:v>
                </c:pt>
                <c:pt idx="369">
                  <c:v>45652</c:v>
                </c:pt>
                <c:pt idx="370">
                  <c:v>45653</c:v>
                </c:pt>
                <c:pt idx="371">
                  <c:v>45654</c:v>
                </c:pt>
                <c:pt idx="372">
                  <c:v>45655</c:v>
                </c:pt>
                <c:pt idx="373">
                  <c:v>45656</c:v>
                </c:pt>
                <c:pt idx="374">
                  <c:v>45657</c:v>
                </c:pt>
                <c:pt idx="375">
                  <c:v>45658</c:v>
                </c:pt>
                <c:pt idx="376">
                  <c:v>45659</c:v>
                </c:pt>
                <c:pt idx="377">
                  <c:v>45660</c:v>
                </c:pt>
                <c:pt idx="378">
                  <c:v>45661</c:v>
                </c:pt>
                <c:pt idx="379">
                  <c:v>45662</c:v>
                </c:pt>
                <c:pt idx="380">
                  <c:v>45663</c:v>
                </c:pt>
                <c:pt idx="381">
                  <c:v>45664</c:v>
                </c:pt>
                <c:pt idx="382">
                  <c:v>45665</c:v>
                </c:pt>
                <c:pt idx="383">
                  <c:v>45666</c:v>
                </c:pt>
                <c:pt idx="384">
                  <c:v>45667</c:v>
                </c:pt>
                <c:pt idx="385">
                  <c:v>45668</c:v>
                </c:pt>
                <c:pt idx="386">
                  <c:v>45669</c:v>
                </c:pt>
                <c:pt idx="387">
                  <c:v>45670</c:v>
                </c:pt>
                <c:pt idx="388">
                  <c:v>45671</c:v>
                </c:pt>
                <c:pt idx="389">
                  <c:v>45672</c:v>
                </c:pt>
                <c:pt idx="390">
                  <c:v>45673</c:v>
                </c:pt>
                <c:pt idx="391">
                  <c:v>45674</c:v>
                </c:pt>
                <c:pt idx="392">
                  <c:v>45675</c:v>
                </c:pt>
                <c:pt idx="393">
                  <c:v>45676</c:v>
                </c:pt>
                <c:pt idx="394">
                  <c:v>45677</c:v>
                </c:pt>
                <c:pt idx="395">
                  <c:v>45678</c:v>
                </c:pt>
                <c:pt idx="396">
                  <c:v>45679</c:v>
                </c:pt>
                <c:pt idx="397">
                  <c:v>45680</c:v>
                </c:pt>
                <c:pt idx="398">
                  <c:v>45681</c:v>
                </c:pt>
                <c:pt idx="399">
                  <c:v>45682</c:v>
                </c:pt>
                <c:pt idx="400">
                  <c:v>45683</c:v>
                </c:pt>
                <c:pt idx="401">
                  <c:v>45684</c:v>
                </c:pt>
                <c:pt idx="402">
                  <c:v>45685</c:v>
                </c:pt>
                <c:pt idx="403">
                  <c:v>45686</c:v>
                </c:pt>
                <c:pt idx="404">
                  <c:v>45687</c:v>
                </c:pt>
                <c:pt idx="405">
                  <c:v>45688</c:v>
                </c:pt>
                <c:pt idx="406">
                  <c:v>45689</c:v>
                </c:pt>
                <c:pt idx="407">
                  <c:v>45690</c:v>
                </c:pt>
                <c:pt idx="408">
                  <c:v>45691</c:v>
                </c:pt>
                <c:pt idx="409">
                  <c:v>45692</c:v>
                </c:pt>
                <c:pt idx="410">
                  <c:v>45693</c:v>
                </c:pt>
                <c:pt idx="411">
                  <c:v>45694</c:v>
                </c:pt>
                <c:pt idx="412">
                  <c:v>45695</c:v>
                </c:pt>
                <c:pt idx="413">
                  <c:v>45696</c:v>
                </c:pt>
                <c:pt idx="414">
                  <c:v>45697</c:v>
                </c:pt>
                <c:pt idx="415">
                  <c:v>45698</c:v>
                </c:pt>
                <c:pt idx="416">
                  <c:v>45699</c:v>
                </c:pt>
                <c:pt idx="417">
                  <c:v>45700</c:v>
                </c:pt>
                <c:pt idx="418">
                  <c:v>45701</c:v>
                </c:pt>
                <c:pt idx="419">
                  <c:v>45702</c:v>
                </c:pt>
                <c:pt idx="420">
                  <c:v>45703</c:v>
                </c:pt>
                <c:pt idx="421">
                  <c:v>45704</c:v>
                </c:pt>
                <c:pt idx="422">
                  <c:v>45705</c:v>
                </c:pt>
                <c:pt idx="423">
                  <c:v>45706</c:v>
                </c:pt>
                <c:pt idx="424">
                  <c:v>45707</c:v>
                </c:pt>
                <c:pt idx="425">
                  <c:v>45708</c:v>
                </c:pt>
                <c:pt idx="426">
                  <c:v>45709</c:v>
                </c:pt>
                <c:pt idx="427">
                  <c:v>45710</c:v>
                </c:pt>
                <c:pt idx="428">
                  <c:v>45711</c:v>
                </c:pt>
                <c:pt idx="429">
                  <c:v>45712</c:v>
                </c:pt>
                <c:pt idx="430">
                  <c:v>45713</c:v>
                </c:pt>
                <c:pt idx="431">
                  <c:v>45714</c:v>
                </c:pt>
                <c:pt idx="432">
                  <c:v>45715</c:v>
                </c:pt>
                <c:pt idx="433">
                  <c:v>45716</c:v>
                </c:pt>
                <c:pt idx="434">
                  <c:v>45717</c:v>
                </c:pt>
                <c:pt idx="435">
                  <c:v>45718</c:v>
                </c:pt>
                <c:pt idx="436">
                  <c:v>45719</c:v>
                </c:pt>
                <c:pt idx="437">
                  <c:v>45720</c:v>
                </c:pt>
                <c:pt idx="438">
                  <c:v>45721</c:v>
                </c:pt>
                <c:pt idx="439">
                  <c:v>45722</c:v>
                </c:pt>
                <c:pt idx="440">
                  <c:v>45723</c:v>
                </c:pt>
                <c:pt idx="441">
                  <c:v>45724</c:v>
                </c:pt>
                <c:pt idx="442">
                  <c:v>45725</c:v>
                </c:pt>
                <c:pt idx="443">
                  <c:v>45726</c:v>
                </c:pt>
                <c:pt idx="444">
                  <c:v>45727</c:v>
                </c:pt>
                <c:pt idx="445">
                  <c:v>45728</c:v>
                </c:pt>
                <c:pt idx="446">
                  <c:v>45729</c:v>
                </c:pt>
                <c:pt idx="447">
                  <c:v>45730</c:v>
                </c:pt>
                <c:pt idx="448">
                  <c:v>45731</c:v>
                </c:pt>
                <c:pt idx="449">
                  <c:v>45732</c:v>
                </c:pt>
                <c:pt idx="450">
                  <c:v>45733</c:v>
                </c:pt>
                <c:pt idx="451">
                  <c:v>45734</c:v>
                </c:pt>
                <c:pt idx="452">
                  <c:v>45735</c:v>
                </c:pt>
                <c:pt idx="453">
                  <c:v>45736</c:v>
                </c:pt>
                <c:pt idx="454">
                  <c:v>45737</c:v>
                </c:pt>
                <c:pt idx="455">
                  <c:v>45738</c:v>
                </c:pt>
                <c:pt idx="456">
                  <c:v>45739</c:v>
                </c:pt>
                <c:pt idx="457">
                  <c:v>45740</c:v>
                </c:pt>
                <c:pt idx="458">
                  <c:v>45741</c:v>
                </c:pt>
                <c:pt idx="459">
                  <c:v>45742</c:v>
                </c:pt>
                <c:pt idx="460">
                  <c:v>45743</c:v>
                </c:pt>
                <c:pt idx="461">
                  <c:v>45744</c:v>
                </c:pt>
                <c:pt idx="462">
                  <c:v>45745</c:v>
                </c:pt>
                <c:pt idx="463">
                  <c:v>45746</c:v>
                </c:pt>
                <c:pt idx="464">
                  <c:v>45747</c:v>
                </c:pt>
                <c:pt idx="465">
                  <c:v>45748</c:v>
                </c:pt>
                <c:pt idx="466">
                  <c:v>45749</c:v>
                </c:pt>
                <c:pt idx="467">
                  <c:v>45750</c:v>
                </c:pt>
                <c:pt idx="468">
                  <c:v>45751</c:v>
                </c:pt>
                <c:pt idx="469">
                  <c:v>45752</c:v>
                </c:pt>
                <c:pt idx="470">
                  <c:v>45753</c:v>
                </c:pt>
                <c:pt idx="471">
                  <c:v>45754</c:v>
                </c:pt>
                <c:pt idx="472">
                  <c:v>45755</c:v>
                </c:pt>
                <c:pt idx="473">
                  <c:v>45756</c:v>
                </c:pt>
                <c:pt idx="474">
                  <c:v>45757</c:v>
                </c:pt>
                <c:pt idx="475">
                  <c:v>45758</c:v>
                </c:pt>
                <c:pt idx="476">
                  <c:v>45759</c:v>
                </c:pt>
                <c:pt idx="477">
                  <c:v>45760</c:v>
                </c:pt>
                <c:pt idx="478">
                  <c:v>45761</c:v>
                </c:pt>
                <c:pt idx="479">
                  <c:v>45762</c:v>
                </c:pt>
                <c:pt idx="480">
                  <c:v>45763</c:v>
                </c:pt>
                <c:pt idx="481">
                  <c:v>45764</c:v>
                </c:pt>
                <c:pt idx="482">
                  <c:v>45765</c:v>
                </c:pt>
                <c:pt idx="483">
                  <c:v>45766</c:v>
                </c:pt>
                <c:pt idx="484">
                  <c:v>45767</c:v>
                </c:pt>
                <c:pt idx="485">
                  <c:v>45768</c:v>
                </c:pt>
                <c:pt idx="486">
                  <c:v>45769</c:v>
                </c:pt>
                <c:pt idx="487">
                  <c:v>45770</c:v>
                </c:pt>
                <c:pt idx="488">
                  <c:v>45771</c:v>
                </c:pt>
                <c:pt idx="489">
                  <c:v>45772</c:v>
                </c:pt>
                <c:pt idx="490">
                  <c:v>45773</c:v>
                </c:pt>
                <c:pt idx="491">
                  <c:v>45774</c:v>
                </c:pt>
                <c:pt idx="492">
                  <c:v>45775</c:v>
                </c:pt>
                <c:pt idx="493">
                  <c:v>45776</c:v>
                </c:pt>
                <c:pt idx="494">
                  <c:v>45777</c:v>
                </c:pt>
                <c:pt idx="495">
                  <c:v>45778</c:v>
                </c:pt>
                <c:pt idx="496">
                  <c:v>45779</c:v>
                </c:pt>
                <c:pt idx="497">
                  <c:v>45780</c:v>
                </c:pt>
                <c:pt idx="498">
                  <c:v>45781</c:v>
                </c:pt>
                <c:pt idx="499">
                  <c:v>45782</c:v>
                </c:pt>
                <c:pt idx="500">
                  <c:v>45783</c:v>
                </c:pt>
                <c:pt idx="501">
                  <c:v>45784</c:v>
                </c:pt>
                <c:pt idx="502">
                  <c:v>45785</c:v>
                </c:pt>
                <c:pt idx="503">
                  <c:v>45786</c:v>
                </c:pt>
                <c:pt idx="504">
                  <c:v>45787</c:v>
                </c:pt>
                <c:pt idx="505">
                  <c:v>45788</c:v>
                </c:pt>
                <c:pt idx="506">
                  <c:v>45789</c:v>
                </c:pt>
                <c:pt idx="507">
                  <c:v>45790</c:v>
                </c:pt>
                <c:pt idx="508">
                  <c:v>45791</c:v>
                </c:pt>
                <c:pt idx="509">
                  <c:v>45792</c:v>
                </c:pt>
                <c:pt idx="510">
                  <c:v>45793</c:v>
                </c:pt>
                <c:pt idx="511">
                  <c:v>45794</c:v>
                </c:pt>
                <c:pt idx="512">
                  <c:v>45795</c:v>
                </c:pt>
                <c:pt idx="513">
                  <c:v>45796</c:v>
                </c:pt>
                <c:pt idx="514">
                  <c:v>45797</c:v>
                </c:pt>
                <c:pt idx="515">
                  <c:v>45798</c:v>
                </c:pt>
                <c:pt idx="516">
                  <c:v>45799</c:v>
                </c:pt>
                <c:pt idx="517">
                  <c:v>45800</c:v>
                </c:pt>
                <c:pt idx="518">
                  <c:v>45801</c:v>
                </c:pt>
                <c:pt idx="519">
                  <c:v>45802</c:v>
                </c:pt>
                <c:pt idx="520">
                  <c:v>45803</c:v>
                </c:pt>
                <c:pt idx="521">
                  <c:v>45804</c:v>
                </c:pt>
                <c:pt idx="522">
                  <c:v>45805</c:v>
                </c:pt>
                <c:pt idx="523">
                  <c:v>45806</c:v>
                </c:pt>
                <c:pt idx="524">
                  <c:v>45807</c:v>
                </c:pt>
                <c:pt idx="525">
                  <c:v>45808</c:v>
                </c:pt>
                <c:pt idx="526">
                  <c:v>45809</c:v>
                </c:pt>
                <c:pt idx="527">
                  <c:v>45810</c:v>
                </c:pt>
                <c:pt idx="528">
                  <c:v>45811</c:v>
                </c:pt>
                <c:pt idx="529">
                  <c:v>45812</c:v>
                </c:pt>
                <c:pt idx="530">
                  <c:v>45813</c:v>
                </c:pt>
                <c:pt idx="531">
                  <c:v>45814</c:v>
                </c:pt>
                <c:pt idx="532">
                  <c:v>45815</c:v>
                </c:pt>
                <c:pt idx="533">
                  <c:v>45816</c:v>
                </c:pt>
                <c:pt idx="534">
                  <c:v>45817</c:v>
                </c:pt>
                <c:pt idx="535">
                  <c:v>45818</c:v>
                </c:pt>
                <c:pt idx="536">
                  <c:v>45819</c:v>
                </c:pt>
                <c:pt idx="537">
                  <c:v>45820</c:v>
                </c:pt>
                <c:pt idx="538">
                  <c:v>45821</c:v>
                </c:pt>
                <c:pt idx="539">
                  <c:v>45822</c:v>
                </c:pt>
                <c:pt idx="540">
                  <c:v>45823</c:v>
                </c:pt>
                <c:pt idx="541">
                  <c:v>45824</c:v>
                </c:pt>
                <c:pt idx="542">
                  <c:v>45825</c:v>
                </c:pt>
                <c:pt idx="543">
                  <c:v>45826</c:v>
                </c:pt>
                <c:pt idx="544">
                  <c:v>45827</c:v>
                </c:pt>
                <c:pt idx="545">
                  <c:v>45828</c:v>
                </c:pt>
                <c:pt idx="546">
                  <c:v>45829</c:v>
                </c:pt>
                <c:pt idx="547">
                  <c:v>45830</c:v>
                </c:pt>
                <c:pt idx="548">
                  <c:v>45831</c:v>
                </c:pt>
                <c:pt idx="549">
                  <c:v>45832</c:v>
                </c:pt>
                <c:pt idx="550">
                  <c:v>45833</c:v>
                </c:pt>
                <c:pt idx="551">
                  <c:v>45834</c:v>
                </c:pt>
                <c:pt idx="552">
                  <c:v>45835</c:v>
                </c:pt>
                <c:pt idx="553">
                  <c:v>45836</c:v>
                </c:pt>
                <c:pt idx="554">
                  <c:v>45837</c:v>
                </c:pt>
                <c:pt idx="555">
                  <c:v>45838</c:v>
                </c:pt>
                <c:pt idx="556">
                  <c:v>45839</c:v>
                </c:pt>
                <c:pt idx="557">
                  <c:v>45840</c:v>
                </c:pt>
                <c:pt idx="558">
                  <c:v>45841</c:v>
                </c:pt>
                <c:pt idx="559">
                  <c:v>45842</c:v>
                </c:pt>
                <c:pt idx="560">
                  <c:v>45843</c:v>
                </c:pt>
                <c:pt idx="561">
                  <c:v>45844</c:v>
                </c:pt>
                <c:pt idx="562">
                  <c:v>45845</c:v>
                </c:pt>
                <c:pt idx="563">
                  <c:v>45846</c:v>
                </c:pt>
                <c:pt idx="564">
                  <c:v>45847</c:v>
                </c:pt>
                <c:pt idx="565">
                  <c:v>45848</c:v>
                </c:pt>
                <c:pt idx="566">
                  <c:v>45849</c:v>
                </c:pt>
                <c:pt idx="567">
                  <c:v>45850</c:v>
                </c:pt>
                <c:pt idx="568">
                  <c:v>45851</c:v>
                </c:pt>
                <c:pt idx="569">
                  <c:v>45852</c:v>
                </c:pt>
                <c:pt idx="570">
                  <c:v>45853</c:v>
                </c:pt>
                <c:pt idx="571">
                  <c:v>45854</c:v>
                </c:pt>
                <c:pt idx="572">
                  <c:v>45855</c:v>
                </c:pt>
                <c:pt idx="573">
                  <c:v>45856</c:v>
                </c:pt>
                <c:pt idx="574">
                  <c:v>45857</c:v>
                </c:pt>
                <c:pt idx="575">
                  <c:v>45858</c:v>
                </c:pt>
                <c:pt idx="576">
                  <c:v>45859</c:v>
                </c:pt>
                <c:pt idx="577">
                  <c:v>45860</c:v>
                </c:pt>
                <c:pt idx="578">
                  <c:v>45861</c:v>
                </c:pt>
                <c:pt idx="579">
                  <c:v>45862</c:v>
                </c:pt>
                <c:pt idx="580">
                  <c:v>45863</c:v>
                </c:pt>
                <c:pt idx="581">
                  <c:v>45864</c:v>
                </c:pt>
                <c:pt idx="582">
                  <c:v>45865</c:v>
                </c:pt>
                <c:pt idx="583">
                  <c:v>45866</c:v>
                </c:pt>
                <c:pt idx="584">
                  <c:v>45867</c:v>
                </c:pt>
                <c:pt idx="585">
                  <c:v>45868</c:v>
                </c:pt>
                <c:pt idx="586">
                  <c:v>45869</c:v>
                </c:pt>
                <c:pt idx="587">
                  <c:v>45870</c:v>
                </c:pt>
                <c:pt idx="588">
                  <c:v>45871</c:v>
                </c:pt>
                <c:pt idx="589">
                  <c:v>45872</c:v>
                </c:pt>
                <c:pt idx="590">
                  <c:v>45873</c:v>
                </c:pt>
                <c:pt idx="591">
                  <c:v>45874</c:v>
                </c:pt>
                <c:pt idx="592">
                  <c:v>45875</c:v>
                </c:pt>
                <c:pt idx="593">
                  <c:v>45876</c:v>
                </c:pt>
                <c:pt idx="594">
                  <c:v>45877</c:v>
                </c:pt>
                <c:pt idx="595">
                  <c:v>45878</c:v>
                </c:pt>
                <c:pt idx="596">
                  <c:v>45879</c:v>
                </c:pt>
                <c:pt idx="597">
                  <c:v>45880</c:v>
                </c:pt>
                <c:pt idx="598">
                  <c:v>45881</c:v>
                </c:pt>
                <c:pt idx="599">
                  <c:v>45882</c:v>
                </c:pt>
                <c:pt idx="600">
                  <c:v>45883</c:v>
                </c:pt>
                <c:pt idx="601">
                  <c:v>45884</c:v>
                </c:pt>
                <c:pt idx="602">
                  <c:v>45885</c:v>
                </c:pt>
                <c:pt idx="603">
                  <c:v>45886</c:v>
                </c:pt>
                <c:pt idx="604">
                  <c:v>45887</c:v>
                </c:pt>
                <c:pt idx="605">
                  <c:v>45888</c:v>
                </c:pt>
                <c:pt idx="606">
                  <c:v>45889</c:v>
                </c:pt>
                <c:pt idx="607" formatCode="mm/dd/yyyy">
                  <c:v>45890</c:v>
                </c:pt>
                <c:pt idx="608" formatCode="mm/dd/yyyy">
                  <c:v>45891</c:v>
                </c:pt>
                <c:pt idx="609" formatCode="mm/dd/yyyy">
                  <c:v>45892</c:v>
                </c:pt>
                <c:pt idx="610" formatCode="mm/dd/yyyy">
                  <c:v>45893</c:v>
                </c:pt>
                <c:pt idx="611" formatCode="mm/dd/yyyy">
                  <c:v>45894</c:v>
                </c:pt>
                <c:pt idx="612" formatCode="mm/dd/yyyy">
                  <c:v>45895</c:v>
                </c:pt>
                <c:pt idx="613" formatCode="mm/dd/yyyy">
                  <c:v>45896</c:v>
                </c:pt>
                <c:pt idx="614" formatCode="mm/dd/yyyy">
                  <c:v>45897</c:v>
                </c:pt>
                <c:pt idx="615" formatCode="mm/dd/yyyy">
                  <c:v>45898</c:v>
                </c:pt>
                <c:pt idx="616" formatCode="mm/dd/yyyy">
                  <c:v>45899</c:v>
                </c:pt>
                <c:pt idx="617" formatCode="mm/dd/yyyy">
                  <c:v>45900</c:v>
                </c:pt>
                <c:pt idx="618" formatCode="mm/dd/yyyy">
                  <c:v>45901</c:v>
                </c:pt>
                <c:pt idx="619" formatCode="mm/dd/yyyy">
                  <c:v>45902</c:v>
                </c:pt>
                <c:pt idx="620" formatCode="mm/dd/yyyy">
                  <c:v>45903</c:v>
                </c:pt>
                <c:pt idx="621" formatCode="mm/dd/yyyy">
                  <c:v>45904</c:v>
                </c:pt>
                <c:pt idx="622" formatCode="mm/dd/yyyy">
                  <c:v>45905</c:v>
                </c:pt>
                <c:pt idx="623" formatCode="mm/dd/yyyy">
                  <c:v>45906</c:v>
                </c:pt>
                <c:pt idx="624" formatCode="mm/dd/yyyy">
                  <c:v>45907</c:v>
                </c:pt>
                <c:pt idx="625" formatCode="mm/dd/yyyy">
                  <c:v>45908</c:v>
                </c:pt>
                <c:pt idx="626" formatCode="mm/dd/yyyy">
                  <c:v>45909</c:v>
                </c:pt>
                <c:pt idx="627" formatCode="mm/dd/yyyy">
                  <c:v>45910</c:v>
                </c:pt>
                <c:pt idx="628" formatCode="mm/dd/yyyy">
                  <c:v>45911</c:v>
                </c:pt>
                <c:pt idx="629" formatCode="mm/dd/yyyy">
                  <c:v>45912</c:v>
                </c:pt>
                <c:pt idx="630" formatCode="mm/dd/yyyy">
                  <c:v>45913</c:v>
                </c:pt>
                <c:pt idx="631" formatCode="mm/dd/yyyy">
                  <c:v>45914</c:v>
                </c:pt>
                <c:pt idx="632" formatCode="mm/dd/yyyy">
                  <c:v>45915</c:v>
                </c:pt>
                <c:pt idx="633" formatCode="mm/dd/yyyy">
                  <c:v>45916</c:v>
                </c:pt>
                <c:pt idx="634" formatCode="mm/dd/yyyy">
                  <c:v>45917</c:v>
                </c:pt>
                <c:pt idx="635" formatCode="mm/dd/yyyy">
                  <c:v>45918</c:v>
                </c:pt>
                <c:pt idx="636" formatCode="mm/dd/yyyy">
                  <c:v>45919</c:v>
                </c:pt>
                <c:pt idx="637" formatCode="mm/dd/yyyy">
                  <c:v>45920</c:v>
                </c:pt>
                <c:pt idx="638" formatCode="mm/dd/yyyy">
                  <c:v>45921</c:v>
                </c:pt>
                <c:pt idx="639" formatCode="mm/dd/yyyy">
                  <c:v>45922</c:v>
                </c:pt>
                <c:pt idx="640" formatCode="mm/dd/yyyy">
                  <c:v>45923</c:v>
                </c:pt>
                <c:pt idx="641" formatCode="mm/dd/yyyy">
                  <c:v>45924</c:v>
                </c:pt>
                <c:pt idx="642" formatCode="mm/dd/yyyy">
                  <c:v>45925</c:v>
                </c:pt>
                <c:pt idx="643" formatCode="mm/dd/yyyy">
                  <c:v>45926</c:v>
                </c:pt>
                <c:pt idx="644" formatCode="mm/dd/yyyy">
                  <c:v>45927</c:v>
                </c:pt>
                <c:pt idx="645" formatCode="mm/dd/yyyy">
                  <c:v>45928</c:v>
                </c:pt>
                <c:pt idx="646" formatCode="mm/dd/yyyy">
                  <c:v>45929</c:v>
                </c:pt>
                <c:pt idx="647" formatCode="mm/dd/yyyy">
                  <c:v>45930</c:v>
                </c:pt>
                <c:pt idx="648" formatCode="mm/dd/yyyy">
                  <c:v>45931</c:v>
                </c:pt>
                <c:pt idx="649" formatCode="mm/dd/yyyy">
                  <c:v>45932</c:v>
                </c:pt>
                <c:pt idx="650" formatCode="mm/dd/yyyy">
                  <c:v>45933</c:v>
                </c:pt>
                <c:pt idx="651" formatCode="mm/dd/yyyy">
                  <c:v>45934</c:v>
                </c:pt>
                <c:pt idx="652" formatCode="mm/dd/yyyy">
                  <c:v>45935</c:v>
                </c:pt>
                <c:pt idx="653" formatCode="mm/dd/yyyy">
                  <c:v>45936</c:v>
                </c:pt>
                <c:pt idx="654" formatCode="mm/dd/yyyy">
                  <c:v>45937</c:v>
                </c:pt>
                <c:pt idx="655" formatCode="mm/dd/yyyy">
                  <c:v>45938</c:v>
                </c:pt>
                <c:pt idx="656" formatCode="mm/dd/yyyy">
                  <c:v>45939</c:v>
                </c:pt>
                <c:pt idx="657" formatCode="mm/dd/yyyy">
                  <c:v>45940</c:v>
                </c:pt>
                <c:pt idx="658" formatCode="mm/dd/yyyy">
                  <c:v>45941</c:v>
                </c:pt>
                <c:pt idx="659" formatCode="mm/dd/yyyy">
                  <c:v>45942</c:v>
                </c:pt>
                <c:pt idx="660" formatCode="mm/dd/yyyy">
                  <c:v>45943</c:v>
                </c:pt>
                <c:pt idx="661" formatCode="mm/dd/yyyy">
                  <c:v>45944</c:v>
                </c:pt>
                <c:pt idx="662" formatCode="mm/dd/yyyy">
                  <c:v>45945</c:v>
                </c:pt>
                <c:pt idx="663" formatCode="mm/dd/yyyy">
                  <c:v>45946</c:v>
                </c:pt>
                <c:pt idx="664" formatCode="mm/dd/yyyy">
                  <c:v>45947</c:v>
                </c:pt>
                <c:pt idx="665" formatCode="mm/dd/yyyy">
                  <c:v>45948</c:v>
                </c:pt>
                <c:pt idx="666" formatCode="mm/dd/yyyy">
                  <c:v>45949</c:v>
                </c:pt>
                <c:pt idx="667" formatCode="mm/dd/yyyy">
                  <c:v>45950</c:v>
                </c:pt>
                <c:pt idx="668" formatCode="mm/dd/yyyy">
                  <c:v>45951</c:v>
                </c:pt>
                <c:pt idx="669" formatCode="mm/dd/yyyy">
                  <c:v>45952</c:v>
                </c:pt>
                <c:pt idx="670" formatCode="mm/dd/yyyy">
                  <c:v>45953</c:v>
                </c:pt>
                <c:pt idx="671" formatCode="mm/dd/yyyy">
                  <c:v>45954</c:v>
                </c:pt>
              </c:numCache>
            </c:numRef>
          </c:cat>
          <c:val>
            <c:numRef>
              <c:f>Sheet1!$B$2:$B$673</c:f>
              <c:numCache>
                <c:formatCode>0</c:formatCode>
                <c:ptCount val="672"/>
                <c:pt idx="0">
                  <c:v>1500</c:v>
                </c:pt>
                <c:pt idx="1">
                  <c:v>0</c:v>
                </c:pt>
                <c:pt idx="2">
                  <c:v>0</c:v>
                </c:pt>
                <c:pt idx="3">
                  <c:v>0</c:v>
                </c:pt>
                <c:pt idx="4">
                  <c:v>1000</c:v>
                </c:pt>
                <c:pt idx="5">
                  <c:v>0</c:v>
                </c:pt>
                <c:pt idx="6">
                  <c:v>0</c:v>
                </c:pt>
                <c:pt idx="7">
                  <c:v>0</c:v>
                </c:pt>
                <c:pt idx="8">
                  <c:v>0</c:v>
                </c:pt>
                <c:pt idx="9">
                  <c:v>0</c:v>
                </c:pt>
                <c:pt idx="10">
                  <c:v>1500</c:v>
                </c:pt>
                <c:pt idx="11">
                  <c:v>0</c:v>
                </c:pt>
                <c:pt idx="12">
                  <c:v>0</c:v>
                </c:pt>
                <c:pt idx="13">
                  <c:v>0</c:v>
                </c:pt>
                <c:pt idx="14">
                  <c:v>1500</c:v>
                </c:pt>
                <c:pt idx="15">
                  <c:v>0</c:v>
                </c:pt>
                <c:pt idx="16">
                  <c:v>0</c:v>
                </c:pt>
                <c:pt idx="17">
                  <c:v>0</c:v>
                </c:pt>
                <c:pt idx="18">
                  <c:v>2000</c:v>
                </c:pt>
                <c:pt idx="19">
                  <c:v>700</c:v>
                </c:pt>
                <c:pt idx="20">
                  <c:v>700</c:v>
                </c:pt>
                <c:pt idx="21">
                  <c:v>1500</c:v>
                </c:pt>
                <c:pt idx="22">
                  <c:v>1500</c:v>
                </c:pt>
                <c:pt idx="23">
                  <c:v>700</c:v>
                </c:pt>
                <c:pt idx="24">
                  <c:v>700</c:v>
                </c:pt>
                <c:pt idx="25">
                  <c:v>0</c:v>
                </c:pt>
                <c:pt idx="26">
                  <c:v>500</c:v>
                </c:pt>
                <c:pt idx="27">
                  <c:v>500</c:v>
                </c:pt>
                <c:pt idx="28">
                  <c:v>300</c:v>
                </c:pt>
                <c:pt idx="29">
                  <c:v>300</c:v>
                </c:pt>
                <c:pt idx="30">
                  <c:v>0</c:v>
                </c:pt>
                <c:pt idx="31">
                  <c:v>0</c:v>
                </c:pt>
                <c:pt idx="32">
                  <c:v>0</c:v>
                </c:pt>
                <c:pt idx="33">
                  <c:v>0</c:v>
                </c:pt>
                <c:pt idx="34">
                  <c:v>0</c:v>
                </c:pt>
                <c:pt idx="35">
                  <c:v>0</c:v>
                </c:pt>
                <c:pt idx="36">
                  <c:v>0</c:v>
                </c:pt>
                <c:pt idx="37">
                  <c:v>0</c:v>
                </c:pt>
                <c:pt idx="38">
                  <c:v>0</c:v>
                </c:pt>
                <c:pt idx="39">
                  <c:v>100</c:v>
                </c:pt>
                <c:pt idx="40">
                  <c:v>0</c:v>
                </c:pt>
                <c:pt idx="41">
                  <c:v>0</c:v>
                </c:pt>
                <c:pt idx="42">
                  <c:v>0</c:v>
                </c:pt>
                <c:pt idx="43">
                  <c:v>0</c:v>
                </c:pt>
                <c:pt idx="44">
                  <c:v>0</c:v>
                </c:pt>
                <c:pt idx="45">
                  <c:v>0</c:v>
                </c:pt>
                <c:pt idx="46">
                  <c:v>0</c:v>
                </c:pt>
                <c:pt idx="47">
                  <c:v>0</c:v>
                </c:pt>
                <c:pt idx="48">
                  <c:v>500</c:v>
                </c:pt>
                <c:pt idx="49">
                  <c:v>500</c:v>
                </c:pt>
                <c:pt idx="50">
                  <c:v>0</c:v>
                </c:pt>
                <c:pt idx="51">
                  <c:v>0</c:v>
                </c:pt>
                <c:pt idx="52">
                  <c:v>0</c:v>
                </c:pt>
                <c:pt idx="53">
                  <c:v>0</c:v>
                </c:pt>
                <c:pt idx="54">
                  <c:v>0</c:v>
                </c:pt>
                <c:pt idx="55">
                  <c:v>0</c:v>
                </c:pt>
                <c:pt idx="56">
                  <c:v>0</c:v>
                </c:pt>
                <c:pt idx="57">
                  <c:v>300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500</c:v>
                </c:pt>
                <c:pt idx="98">
                  <c:v>300</c:v>
                </c:pt>
                <c:pt idx="99">
                  <c:v>0</c:v>
                </c:pt>
                <c:pt idx="100">
                  <c:v>0</c:v>
                </c:pt>
                <c:pt idx="101">
                  <c:v>0</c:v>
                </c:pt>
                <c:pt idx="102">
                  <c:v>0</c:v>
                </c:pt>
                <c:pt idx="103">
                  <c:v>0</c:v>
                </c:pt>
                <c:pt idx="104">
                  <c:v>0</c:v>
                </c:pt>
                <c:pt idx="105">
                  <c:v>200</c:v>
                </c:pt>
                <c:pt idx="106">
                  <c:v>0</c:v>
                </c:pt>
                <c:pt idx="107">
                  <c:v>500</c:v>
                </c:pt>
                <c:pt idx="108">
                  <c:v>700</c:v>
                </c:pt>
                <c:pt idx="109">
                  <c:v>0</c:v>
                </c:pt>
                <c:pt idx="110">
                  <c:v>500</c:v>
                </c:pt>
                <c:pt idx="111">
                  <c:v>0</c:v>
                </c:pt>
                <c:pt idx="112">
                  <c:v>0</c:v>
                </c:pt>
                <c:pt idx="113">
                  <c:v>500</c:v>
                </c:pt>
                <c:pt idx="114">
                  <c:v>0</c:v>
                </c:pt>
                <c:pt idx="115">
                  <c:v>0</c:v>
                </c:pt>
                <c:pt idx="116">
                  <c:v>0</c:v>
                </c:pt>
                <c:pt idx="117">
                  <c:v>0</c:v>
                </c:pt>
                <c:pt idx="118">
                  <c:v>0</c:v>
                </c:pt>
                <c:pt idx="119">
                  <c:v>0</c:v>
                </c:pt>
                <c:pt idx="120">
                  <c:v>0</c:v>
                </c:pt>
                <c:pt idx="121">
                  <c:v>0</c:v>
                </c:pt>
                <c:pt idx="122">
                  <c:v>200</c:v>
                </c:pt>
                <c:pt idx="123">
                  <c:v>0</c:v>
                </c:pt>
                <c:pt idx="124">
                  <c:v>0</c:v>
                </c:pt>
                <c:pt idx="125">
                  <c:v>0</c:v>
                </c:pt>
                <c:pt idx="126">
                  <c:v>0</c:v>
                </c:pt>
                <c:pt idx="127">
                  <c:v>300</c:v>
                </c:pt>
                <c:pt idx="128">
                  <c:v>200</c:v>
                </c:pt>
                <c:pt idx="129">
                  <c:v>300</c:v>
                </c:pt>
                <c:pt idx="130">
                  <c:v>150</c:v>
                </c:pt>
                <c:pt idx="131">
                  <c:v>150</c:v>
                </c:pt>
                <c:pt idx="132">
                  <c:v>200</c:v>
                </c:pt>
                <c:pt idx="133">
                  <c:v>100</c:v>
                </c:pt>
                <c:pt idx="134">
                  <c:v>200</c:v>
                </c:pt>
                <c:pt idx="135">
                  <c:v>0</c:v>
                </c:pt>
                <c:pt idx="136">
                  <c:v>0</c:v>
                </c:pt>
                <c:pt idx="137">
                  <c:v>100</c:v>
                </c:pt>
                <c:pt idx="138">
                  <c:v>0</c:v>
                </c:pt>
                <c:pt idx="139">
                  <c:v>200</c:v>
                </c:pt>
                <c:pt idx="140">
                  <c:v>100</c:v>
                </c:pt>
                <c:pt idx="141">
                  <c:v>0</c:v>
                </c:pt>
                <c:pt idx="142">
                  <c:v>150</c:v>
                </c:pt>
                <c:pt idx="143">
                  <c:v>200</c:v>
                </c:pt>
                <c:pt idx="144">
                  <c:v>0</c:v>
                </c:pt>
                <c:pt idx="145">
                  <c:v>100</c:v>
                </c:pt>
                <c:pt idx="146">
                  <c:v>100</c:v>
                </c:pt>
                <c:pt idx="147">
                  <c:v>100</c:v>
                </c:pt>
                <c:pt idx="148">
                  <c:v>0</c:v>
                </c:pt>
                <c:pt idx="149">
                  <c:v>0</c:v>
                </c:pt>
                <c:pt idx="150">
                  <c:v>0</c:v>
                </c:pt>
                <c:pt idx="151">
                  <c:v>800</c:v>
                </c:pt>
                <c:pt idx="152">
                  <c:v>100</c:v>
                </c:pt>
                <c:pt idx="153">
                  <c:v>800</c:v>
                </c:pt>
                <c:pt idx="154">
                  <c:v>100</c:v>
                </c:pt>
                <c:pt idx="155">
                  <c:v>0</c:v>
                </c:pt>
                <c:pt idx="156">
                  <c:v>0</c:v>
                </c:pt>
                <c:pt idx="157">
                  <c:v>0</c:v>
                </c:pt>
                <c:pt idx="158">
                  <c:v>200</c:v>
                </c:pt>
                <c:pt idx="159">
                  <c:v>300</c:v>
                </c:pt>
                <c:pt idx="160">
                  <c:v>0</c:v>
                </c:pt>
                <c:pt idx="161">
                  <c:v>700</c:v>
                </c:pt>
                <c:pt idx="162">
                  <c:v>900</c:v>
                </c:pt>
                <c:pt idx="163">
                  <c:v>900</c:v>
                </c:pt>
                <c:pt idx="164">
                  <c:v>900</c:v>
                </c:pt>
                <c:pt idx="165">
                  <c:v>1000</c:v>
                </c:pt>
                <c:pt idx="166">
                  <c:v>900</c:v>
                </c:pt>
                <c:pt idx="167">
                  <c:v>900</c:v>
                </c:pt>
                <c:pt idx="168">
                  <c:v>1000</c:v>
                </c:pt>
                <c:pt idx="169">
                  <c:v>1100</c:v>
                </c:pt>
                <c:pt idx="170">
                  <c:v>1000</c:v>
                </c:pt>
                <c:pt idx="171">
                  <c:v>500</c:v>
                </c:pt>
                <c:pt idx="172">
                  <c:v>700</c:v>
                </c:pt>
                <c:pt idx="173">
                  <c:v>600</c:v>
                </c:pt>
                <c:pt idx="174">
                  <c:v>800</c:v>
                </c:pt>
                <c:pt idx="175">
                  <c:v>900</c:v>
                </c:pt>
                <c:pt idx="176">
                  <c:v>100</c:v>
                </c:pt>
                <c:pt idx="177">
                  <c:v>600</c:v>
                </c:pt>
                <c:pt idx="178">
                  <c:v>300</c:v>
                </c:pt>
                <c:pt idx="179">
                  <c:v>800</c:v>
                </c:pt>
                <c:pt idx="180">
                  <c:v>0</c:v>
                </c:pt>
                <c:pt idx="181">
                  <c:v>600</c:v>
                </c:pt>
                <c:pt idx="182">
                  <c:v>1000</c:v>
                </c:pt>
                <c:pt idx="183">
                  <c:v>0</c:v>
                </c:pt>
                <c:pt idx="184">
                  <c:v>300</c:v>
                </c:pt>
                <c:pt idx="185">
                  <c:v>900</c:v>
                </c:pt>
                <c:pt idx="186">
                  <c:v>900</c:v>
                </c:pt>
                <c:pt idx="187">
                  <c:v>1000</c:v>
                </c:pt>
                <c:pt idx="188">
                  <c:v>0</c:v>
                </c:pt>
                <c:pt idx="189">
                  <c:v>0</c:v>
                </c:pt>
                <c:pt idx="190">
                  <c:v>0</c:v>
                </c:pt>
                <c:pt idx="191">
                  <c:v>400</c:v>
                </c:pt>
                <c:pt idx="192">
                  <c:v>300</c:v>
                </c:pt>
                <c:pt idx="193">
                  <c:v>0</c:v>
                </c:pt>
                <c:pt idx="194">
                  <c:v>400</c:v>
                </c:pt>
                <c:pt idx="195">
                  <c:v>700</c:v>
                </c:pt>
                <c:pt idx="196">
                  <c:v>0</c:v>
                </c:pt>
                <c:pt idx="197">
                  <c:v>900</c:v>
                </c:pt>
                <c:pt idx="198">
                  <c:v>600</c:v>
                </c:pt>
                <c:pt idx="199">
                  <c:v>1000</c:v>
                </c:pt>
                <c:pt idx="200">
                  <c:v>700</c:v>
                </c:pt>
                <c:pt idx="201">
                  <c:v>500</c:v>
                </c:pt>
                <c:pt idx="202">
                  <c:v>0</c:v>
                </c:pt>
                <c:pt idx="203">
                  <c:v>900</c:v>
                </c:pt>
                <c:pt idx="204">
                  <c:v>1000</c:v>
                </c:pt>
                <c:pt idx="205">
                  <c:v>1000</c:v>
                </c:pt>
                <c:pt idx="206">
                  <c:v>800</c:v>
                </c:pt>
                <c:pt idx="207">
                  <c:v>400</c:v>
                </c:pt>
                <c:pt idx="208">
                  <c:v>900</c:v>
                </c:pt>
                <c:pt idx="209">
                  <c:v>0</c:v>
                </c:pt>
                <c:pt idx="210">
                  <c:v>300</c:v>
                </c:pt>
                <c:pt idx="211">
                  <c:v>600</c:v>
                </c:pt>
                <c:pt idx="212">
                  <c:v>1500</c:v>
                </c:pt>
                <c:pt idx="213">
                  <c:v>0</c:v>
                </c:pt>
                <c:pt idx="214">
                  <c:v>700</c:v>
                </c:pt>
                <c:pt idx="215">
                  <c:v>500</c:v>
                </c:pt>
                <c:pt idx="216">
                  <c:v>0</c:v>
                </c:pt>
                <c:pt idx="217">
                  <c:v>800</c:v>
                </c:pt>
                <c:pt idx="218">
                  <c:v>0</c:v>
                </c:pt>
                <c:pt idx="219">
                  <c:v>0</c:v>
                </c:pt>
                <c:pt idx="220">
                  <c:v>400</c:v>
                </c:pt>
                <c:pt idx="221">
                  <c:v>1000</c:v>
                </c:pt>
                <c:pt idx="222">
                  <c:v>400</c:v>
                </c:pt>
                <c:pt idx="223">
                  <c:v>500</c:v>
                </c:pt>
                <c:pt idx="224">
                  <c:v>0</c:v>
                </c:pt>
                <c:pt idx="225">
                  <c:v>1200</c:v>
                </c:pt>
                <c:pt idx="226">
                  <c:v>0</c:v>
                </c:pt>
                <c:pt idx="227">
                  <c:v>700</c:v>
                </c:pt>
                <c:pt idx="228">
                  <c:v>0</c:v>
                </c:pt>
                <c:pt idx="229">
                  <c:v>800</c:v>
                </c:pt>
                <c:pt idx="230">
                  <c:v>408</c:v>
                </c:pt>
                <c:pt idx="231">
                  <c:v>800</c:v>
                </c:pt>
                <c:pt idx="232">
                  <c:v>0</c:v>
                </c:pt>
                <c:pt idx="233">
                  <c:v>300</c:v>
                </c:pt>
                <c:pt idx="234">
                  <c:v>900</c:v>
                </c:pt>
                <c:pt idx="235">
                  <c:v>500</c:v>
                </c:pt>
                <c:pt idx="236">
                  <c:v>300</c:v>
                </c:pt>
                <c:pt idx="237">
                  <c:v>700</c:v>
                </c:pt>
                <c:pt idx="238">
                  <c:v>300</c:v>
                </c:pt>
                <c:pt idx="239">
                  <c:v>600</c:v>
                </c:pt>
                <c:pt idx="240">
                  <c:v>1000</c:v>
                </c:pt>
                <c:pt idx="241">
                  <c:v>0</c:v>
                </c:pt>
                <c:pt idx="242">
                  <c:v>0</c:v>
                </c:pt>
                <c:pt idx="243">
                  <c:v>0</c:v>
                </c:pt>
                <c:pt idx="244">
                  <c:v>0</c:v>
                </c:pt>
                <c:pt idx="245">
                  <c:v>0</c:v>
                </c:pt>
                <c:pt idx="246">
                  <c:v>0</c:v>
                </c:pt>
                <c:pt idx="247">
                  <c:v>0</c:v>
                </c:pt>
                <c:pt idx="248">
                  <c:v>1000</c:v>
                </c:pt>
                <c:pt idx="249">
                  <c:v>1000</c:v>
                </c:pt>
                <c:pt idx="250">
                  <c:v>700</c:v>
                </c:pt>
                <c:pt idx="251">
                  <c:v>700</c:v>
                </c:pt>
                <c:pt idx="252">
                  <c:v>1000</c:v>
                </c:pt>
                <c:pt idx="253">
                  <c:v>0</c:v>
                </c:pt>
                <c:pt idx="254">
                  <c:v>400</c:v>
                </c:pt>
                <c:pt idx="255">
                  <c:v>600</c:v>
                </c:pt>
                <c:pt idx="256">
                  <c:v>0</c:v>
                </c:pt>
                <c:pt idx="257">
                  <c:v>500</c:v>
                </c:pt>
                <c:pt idx="258">
                  <c:v>0</c:v>
                </c:pt>
                <c:pt idx="259">
                  <c:v>400</c:v>
                </c:pt>
                <c:pt idx="260">
                  <c:v>700</c:v>
                </c:pt>
                <c:pt idx="261">
                  <c:v>1200</c:v>
                </c:pt>
                <c:pt idx="262">
                  <c:v>300</c:v>
                </c:pt>
                <c:pt idx="263">
                  <c:v>0</c:v>
                </c:pt>
                <c:pt idx="264">
                  <c:v>0</c:v>
                </c:pt>
                <c:pt idx="265">
                  <c:v>0</c:v>
                </c:pt>
                <c:pt idx="266">
                  <c:v>0</c:v>
                </c:pt>
                <c:pt idx="267">
                  <c:v>300</c:v>
                </c:pt>
                <c:pt idx="268">
                  <c:v>250</c:v>
                </c:pt>
                <c:pt idx="269">
                  <c:v>0</c:v>
                </c:pt>
                <c:pt idx="270">
                  <c:v>800</c:v>
                </c:pt>
                <c:pt idx="271">
                  <c:v>1200</c:v>
                </c:pt>
                <c:pt idx="272">
                  <c:v>400</c:v>
                </c:pt>
                <c:pt idx="273">
                  <c:v>1000</c:v>
                </c:pt>
                <c:pt idx="274">
                  <c:v>400</c:v>
                </c:pt>
                <c:pt idx="275">
                  <c:v>0</c:v>
                </c:pt>
                <c:pt idx="276">
                  <c:v>0</c:v>
                </c:pt>
                <c:pt idx="277">
                  <c:v>700</c:v>
                </c:pt>
                <c:pt idx="278">
                  <c:v>800</c:v>
                </c:pt>
                <c:pt idx="279">
                  <c:v>1000</c:v>
                </c:pt>
                <c:pt idx="280">
                  <c:v>700</c:v>
                </c:pt>
                <c:pt idx="281">
                  <c:v>1000</c:v>
                </c:pt>
                <c:pt idx="282">
                  <c:v>700</c:v>
                </c:pt>
                <c:pt idx="283">
                  <c:v>0</c:v>
                </c:pt>
                <c:pt idx="284">
                  <c:v>700</c:v>
                </c:pt>
                <c:pt idx="285">
                  <c:v>900</c:v>
                </c:pt>
                <c:pt idx="286">
                  <c:v>900</c:v>
                </c:pt>
                <c:pt idx="287">
                  <c:v>0</c:v>
                </c:pt>
                <c:pt idx="288">
                  <c:v>0</c:v>
                </c:pt>
                <c:pt idx="289">
                  <c:v>0</c:v>
                </c:pt>
                <c:pt idx="290">
                  <c:v>1000</c:v>
                </c:pt>
                <c:pt idx="291">
                  <c:v>1000</c:v>
                </c:pt>
                <c:pt idx="292">
                  <c:v>800</c:v>
                </c:pt>
                <c:pt idx="293">
                  <c:v>1000</c:v>
                </c:pt>
                <c:pt idx="294">
                  <c:v>0</c:v>
                </c:pt>
                <c:pt idx="295">
                  <c:v>800</c:v>
                </c:pt>
                <c:pt idx="296">
                  <c:v>800</c:v>
                </c:pt>
                <c:pt idx="297">
                  <c:v>700</c:v>
                </c:pt>
                <c:pt idx="298">
                  <c:v>1000</c:v>
                </c:pt>
                <c:pt idx="299">
                  <c:v>0</c:v>
                </c:pt>
                <c:pt idx="300">
                  <c:v>1000</c:v>
                </c:pt>
                <c:pt idx="301">
                  <c:v>0</c:v>
                </c:pt>
                <c:pt idx="302">
                  <c:v>0</c:v>
                </c:pt>
                <c:pt idx="303">
                  <c:v>0</c:v>
                </c:pt>
                <c:pt idx="304">
                  <c:v>0</c:v>
                </c:pt>
                <c:pt idx="305">
                  <c:v>0</c:v>
                </c:pt>
                <c:pt idx="306">
                  <c:v>1000</c:v>
                </c:pt>
                <c:pt idx="307">
                  <c:v>800</c:v>
                </c:pt>
                <c:pt idx="308">
                  <c:v>1000</c:v>
                </c:pt>
                <c:pt idx="309">
                  <c:v>0</c:v>
                </c:pt>
                <c:pt idx="310">
                  <c:v>0</c:v>
                </c:pt>
                <c:pt idx="311">
                  <c:v>800</c:v>
                </c:pt>
                <c:pt idx="312">
                  <c:v>600</c:v>
                </c:pt>
                <c:pt idx="313">
                  <c:v>0</c:v>
                </c:pt>
                <c:pt idx="314">
                  <c:v>0</c:v>
                </c:pt>
                <c:pt idx="315">
                  <c:v>0</c:v>
                </c:pt>
                <c:pt idx="316">
                  <c:v>10000</c:v>
                </c:pt>
                <c:pt idx="317">
                  <c:v>300</c:v>
                </c:pt>
                <c:pt idx="318">
                  <c:v>0</c:v>
                </c:pt>
                <c:pt idx="319">
                  <c:v>600</c:v>
                </c:pt>
                <c:pt idx="320">
                  <c:v>10000</c:v>
                </c:pt>
                <c:pt idx="321">
                  <c:v>9000</c:v>
                </c:pt>
                <c:pt idx="322">
                  <c:v>9000</c:v>
                </c:pt>
                <c:pt idx="323">
                  <c:v>297</c:v>
                </c:pt>
                <c:pt idx="324">
                  <c:v>2500</c:v>
                </c:pt>
                <c:pt idx="325">
                  <c:v>10000</c:v>
                </c:pt>
                <c:pt idx="326">
                  <c:v>0</c:v>
                </c:pt>
                <c:pt idx="327">
                  <c:v>2500</c:v>
                </c:pt>
                <c:pt idx="328">
                  <c:v>800</c:v>
                </c:pt>
                <c:pt idx="329">
                  <c:v>500</c:v>
                </c:pt>
                <c:pt idx="330">
                  <c:v>0</c:v>
                </c:pt>
                <c:pt idx="331">
                  <c:v>0</c:v>
                </c:pt>
                <c:pt idx="332">
                  <c:v>2000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1000</c:v>
                </c:pt>
                <c:pt idx="354">
                  <c:v>0</c:v>
                </c:pt>
                <c:pt idx="355">
                  <c:v>0</c:v>
                </c:pt>
                <c:pt idx="356">
                  <c:v>0</c:v>
                </c:pt>
                <c:pt idx="357">
                  <c:v>0</c:v>
                </c:pt>
                <c:pt idx="358">
                  <c:v>0</c:v>
                </c:pt>
                <c:pt idx="359">
                  <c:v>0</c:v>
                </c:pt>
                <c:pt idx="360">
                  <c:v>0</c:v>
                </c:pt>
                <c:pt idx="361">
                  <c:v>0</c:v>
                </c:pt>
                <c:pt idx="362">
                  <c:v>0</c:v>
                </c:pt>
                <c:pt idx="363">
                  <c:v>700</c:v>
                </c:pt>
                <c:pt idx="364">
                  <c:v>0</c:v>
                </c:pt>
                <c:pt idx="365">
                  <c:v>1000</c:v>
                </c:pt>
                <c:pt idx="366">
                  <c:v>0</c:v>
                </c:pt>
                <c:pt idx="367">
                  <c:v>0</c:v>
                </c:pt>
                <c:pt idx="368">
                  <c:v>0</c:v>
                </c:pt>
                <c:pt idx="369">
                  <c:v>0</c:v>
                </c:pt>
                <c:pt idx="370">
                  <c:v>0</c:v>
                </c:pt>
                <c:pt idx="371">
                  <c:v>0</c:v>
                </c:pt>
                <c:pt idx="372">
                  <c:v>0</c:v>
                </c:pt>
                <c:pt idx="373">
                  <c:v>0</c:v>
                </c:pt>
                <c:pt idx="374">
                  <c:v>0</c:v>
                </c:pt>
                <c:pt idx="375">
                  <c:v>600</c:v>
                </c:pt>
                <c:pt idx="376">
                  <c:v>0</c:v>
                </c:pt>
                <c:pt idx="377">
                  <c:v>0</c:v>
                </c:pt>
                <c:pt idx="378">
                  <c:v>700</c:v>
                </c:pt>
                <c:pt idx="379">
                  <c:v>0</c:v>
                </c:pt>
                <c:pt idx="380">
                  <c:v>0</c:v>
                </c:pt>
                <c:pt idx="381">
                  <c:v>0</c:v>
                </c:pt>
                <c:pt idx="382">
                  <c:v>0</c:v>
                </c:pt>
                <c:pt idx="383">
                  <c:v>0</c:v>
                </c:pt>
                <c:pt idx="384">
                  <c:v>0</c:v>
                </c:pt>
                <c:pt idx="385">
                  <c:v>0</c:v>
                </c:pt>
                <c:pt idx="386">
                  <c:v>0</c:v>
                </c:pt>
                <c:pt idx="387">
                  <c:v>500</c:v>
                </c:pt>
                <c:pt idx="388">
                  <c:v>0</c:v>
                </c:pt>
                <c:pt idx="389">
                  <c:v>0</c:v>
                </c:pt>
                <c:pt idx="390">
                  <c:v>500</c:v>
                </c:pt>
                <c:pt idx="391">
                  <c:v>0</c:v>
                </c:pt>
                <c:pt idx="392">
                  <c:v>0</c:v>
                </c:pt>
                <c:pt idx="393">
                  <c:v>0</c:v>
                </c:pt>
                <c:pt idx="394">
                  <c:v>700</c:v>
                </c:pt>
                <c:pt idx="395">
                  <c:v>0</c:v>
                </c:pt>
                <c:pt idx="396">
                  <c:v>800</c:v>
                </c:pt>
                <c:pt idx="397">
                  <c:v>0</c:v>
                </c:pt>
                <c:pt idx="398">
                  <c:v>0</c:v>
                </c:pt>
                <c:pt idx="399">
                  <c:v>0</c:v>
                </c:pt>
                <c:pt idx="400">
                  <c:v>0</c:v>
                </c:pt>
                <c:pt idx="401">
                  <c:v>0</c:v>
                </c:pt>
                <c:pt idx="402">
                  <c:v>0</c:v>
                </c:pt>
                <c:pt idx="403">
                  <c:v>0</c:v>
                </c:pt>
                <c:pt idx="404">
                  <c:v>0</c:v>
                </c:pt>
                <c:pt idx="405">
                  <c:v>0</c:v>
                </c:pt>
                <c:pt idx="406">
                  <c:v>0</c:v>
                </c:pt>
                <c:pt idx="407">
                  <c:v>700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400</c:v>
                </c:pt>
                <c:pt idx="423">
                  <c:v>0</c:v>
                </c:pt>
                <c:pt idx="424">
                  <c:v>0</c:v>
                </c:pt>
                <c:pt idx="425">
                  <c:v>0</c:v>
                </c:pt>
                <c:pt idx="426">
                  <c:v>1000</c:v>
                </c:pt>
                <c:pt idx="427">
                  <c:v>0</c:v>
                </c:pt>
                <c:pt idx="428">
                  <c:v>0</c:v>
                </c:pt>
                <c:pt idx="429">
                  <c:v>2000</c:v>
                </c:pt>
                <c:pt idx="430">
                  <c:v>900</c:v>
                </c:pt>
                <c:pt idx="431">
                  <c:v>1300</c:v>
                </c:pt>
                <c:pt idx="432">
                  <c:v>0</c:v>
                </c:pt>
                <c:pt idx="433">
                  <c:v>1500</c:v>
                </c:pt>
                <c:pt idx="434">
                  <c:v>800</c:v>
                </c:pt>
                <c:pt idx="435">
                  <c:v>500</c:v>
                </c:pt>
                <c:pt idx="436">
                  <c:v>0</c:v>
                </c:pt>
                <c:pt idx="437">
                  <c:v>0</c:v>
                </c:pt>
                <c:pt idx="438">
                  <c:v>0</c:v>
                </c:pt>
                <c:pt idx="439">
                  <c:v>0</c:v>
                </c:pt>
                <c:pt idx="440">
                  <c:v>0</c:v>
                </c:pt>
                <c:pt idx="441">
                  <c:v>0</c:v>
                </c:pt>
                <c:pt idx="442">
                  <c:v>0</c:v>
                </c:pt>
                <c:pt idx="443">
                  <c:v>2000</c:v>
                </c:pt>
                <c:pt idx="444">
                  <c:v>1200</c:v>
                </c:pt>
                <c:pt idx="445">
                  <c:v>800</c:v>
                </c:pt>
                <c:pt idx="446">
                  <c:v>1200</c:v>
                </c:pt>
                <c:pt idx="447">
                  <c:v>1000</c:v>
                </c:pt>
                <c:pt idx="448">
                  <c:v>2000</c:v>
                </c:pt>
                <c:pt idx="449">
                  <c:v>1000</c:v>
                </c:pt>
                <c:pt idx="450">
                  <c:v>1200</c:v>
                </c:pt>
                <c:pt idx="451">
                  <c:v>1200</c:v>
                </c:pt>
                <c:pt idx="452">
                  <c:v>0</c:v>
                </c:pt>
                <c:pt idx="453">
                  <c:v>8000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300</c:v>
                </c:pt>
                <c:pt idx="470">
                  <c:v>0</c:v>
                </c:pt>
                <c:pt idx="471">
                  <c:v>0</c:v>
                </c:pt>
                <c:pt idx="472">
                  <c:v>600</c:v>
                </c:pt>
                <c:pt idx="473">
                  <c:v>0</c:v>
                </c:pt>
                <c:pt idx="474">
                  <c:v>0</c:v>
                </c:pt>
                <c:pt idx="475">
                  <c:v>1700</c:v>
                </c:pt>
                <c:pt idx="476">
                  <c:v>0</c:v>
                </c:pt>
                <c:pt idx="477">
                  <c:v>0</c:v>
                </c:pt>
                <c:pt idx="478">
                  <c:v>500</c:v>
                </c:pt>
                <c:pt idx="479">
                  <c:v>900</c:v>
                </c:pt>
                <c:pt idx="480">
                  <c:v>3500</c:v>
                </c:pt>
                <c:pt idx="481">
                  <c:v>700</c:v>
                </c:pt>
                <c:pt idx="482">
                  <c:v>0</c:v>
                </c:pt>
                <c:pt idx="483">
                  <c:v>700</c:v>
                </c:pt>
                <c:pt idx="484">
                  <c:v>3500</c:v>
                </c:pt>
                <c:pt idx="485">
                  <c:v>1200</c:v>
                </c:pt>
                <c:pt idx="486">
                  <c:v>0</c:v>
                </c:pt>
                <c:pt idx="487">
                  <c:v>0</c:v>
                </c:pt>
                <c:pt idx="488">
                  <c:v>0</c:v>
                </c:pt>
                <c:pt idx="489">
                  <c:v>3500</c:v>
                </c:pt>
                <c:pt idx="490">
                  <c:v>0</c:v>
                </c:pt>
                <c:pt idx="491">
                  <c:v>4000</c:v>
                </c:pt>
                <c:pt idx="492">
                  <c:v>0</c:v>
                </c:pt>
                <c:pt idx="493">
                  <c:v>0</c:v>
                </c:pt>
                <c:pt idx="494">
                  <c:v>4000</c:v>
                </c:pt>
                <c:pt idx="495">
                  <c:v>0</c:v>
                </c:pt>
                <c:pt idx="496">
                  <c:v>3500</c:v>
                </c:pt>
                <c:pt idx="497">
                  <c:v>800</c:v>
                </c:pt>
                <c:pt idx="498">
                  <c:v>0</c:v>
                </c:pt>
                <c:pt idx="499">
                  <c:v>0</c:v>
                </c:pt>
                <c:pt idx="500">
                  <c:v>0</c:v>
                </c:pt>
                <c:pt idx="501">
                  <c:v>0</c:v>
                </c:pt>
                <c:pt idx="502">
                  <c:v>0</c:v>
                </c:pt>
                <c:pt idx="503">
                  <c:v>0</c:v>
                </c:pt>
                <c:pt idx="504">
                  <c:v>0</c:v>
                </c:pt>
                <c:pt idx="505">
                  <c:v>300</c:v>
                </c:pt>
                <c:pt idx="506">
                  <c:v>0</c:v>
                </c:pt>
                <c:pt idx="507">
                  <c:v>800</c:v>
                </c:pt>
                <c:pt idx="508">
                  <c:v>0</c:v>
                </c:pt>
                <c:pt idx="509">
                  <c:v>0</c:v>
                </c:pt>
                <c:pt idx="510">
                  <c:v>0</c:v>
                </c:pt>
                <c:pt idx="511">
                  <c:v>0</c:v>
                </c:pt>
                <c:pt idx="512">
                  <c:v>6000</c:v>
                </c:pt>
                <c:pt idx="513">
                  <c:v>4000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10000</c:v>
                </c:pt>
                <c:pt idx="543">
                  <c:v>1000</c:v>
                </c:pt>
                <c:pt idx="544">
                  <c:v>0</c:v>
                </c:pt>
                <c:pt idx="545">
                  <c:v>2000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18000</c:v>
                </c:pt>
                <c:pt idx="563">
                  <c:v>13000</c:v>
                </c:pt>
                <c:pt idx="564">
                  <c:v>0</c:v>
                </c:pt>
                <c:pt idx="565">
                  <c:v>0</c:v>
                </c:pt>
                <c:pt idx="566">
                  <c:v>4000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10000</c:v>
                </c:pt>
                <c:pt idx="588">
                  <c:v>18000</c:v>
                </c:pt>
                <c:pt idx="589">
                  <c:v>0</c:v>
                </c:pt>
                <c:pt idx="590">
                  <c:v>0</c:v>
                </c:pt>
                <c:pt idx="591">
                  <c:v>0</c:v>
                </c:pt>
                <c:pt idx="592">
                  <c:v>0</c:v>
                </c:pt>
                <c:pt idx="593">
                  <c:v>0</c:v>
                </c:pt>
                <c:pt idx="594">
                  <c:v>900</c:v>
                </c:pt>
                <c:pt idx="595">
                  <c:v>800</c:v>
                </c:pt>
                <c:pt idx="596">
                  <c:v>0</c:v>
                </c:pt>
                <c:pt idx="597">
                  <c:v>0</c:v>
                </c:pt>
                <c:pt idx="598">
                  <c:v>0</c:v>
                </c:pt>
                <c:pt idx="599">
                  <c:v>0</c:v>
                </c:pt>
                <c:pt idx="600">
                  <c:v>0</c:v>
                </c:pt>
                <c:pt idx="601">
                  <c:v>0</c:v>
                </c:pt>
                <c:pt idx="602">
                  <c:v>0</c:v>
                </c:pt>
                <c:pt idx="603">
                  <c:v>8000</c:v>
                </c:pt>
                <c:pt idx="604">
                  <c:v>8000</c:v>
                </c:pt>
                <c:pt idx="605">
                  <c:v>0</c:v>
                </c:pt>
                <c:pt idx="606">
                  <c:v>0</c:v>
                </c:pt>
                <c:pt idx="607">
                  <c:v>0</c:v>
                </c:pt>
                <c:pt idx="608">
                  <c:v>1000</c:v>
                </c:pt>
                <c:pt idx="609">
                  <c:v>1500</c:v>
                </c:pt>
                <c:pt idx="610">
                  <c:v>2000</c:v>
                </c:pt>
                <c:pt idx="611">
                  <c:v>0</c:v>
                </c:pt>
                <c:pt idx="612">
                  <c:v>0</c:v>
                </c:pt>
                <c:pt idx="613">
                  <c:v>800</c:v>
                </c:pt>
                <c:pt idx="614">
                  <c:v>0</c:v>
                </c:pt>
                <c:pt idx="615">
                  <c:v>1200</c:v>
                </c:pt>
                <c:pt idx="616">
                  <c:v>0</c:v>
                </c:pt>
                <c:pt idx="617">
                  <c:v>0</c:v>
                </c:pt>
                <c:pt idx="618">
                  <c:v>0</c:v>
                </c:pt>
                <c:pt idx="619">
                  <c:v>0</c:v>
                </c:pt>
                <c:pt idx="620">
                  <c:v>0</c:v>
                </c:pt>
                <c:pt idx="621">
                  <c:v>0</c:v>
                </c:pt>
                <c:pt idx="622">
                  <c:v>0</c:v>
                </c:pt>
                <c:pt idx="623">
                  <c:v>1000</c:v>
                </c:pt>
                <c:pt idx="624">
                  <c:v>0</c:v>
                </c:pt>
                <c:pt idx="625">
                  <c:v>0</c:v>
                </c:pt>
                <c:pt idx="626">
                  <c:v>0</c:v>
                </c:pt>
                <c:pt idx="627">
                  <c:v>0</c:v>
                </c:pt>
                <c:pt idx="628">
                  <c:v>0</c:v>
                </c:pt>
                <c:pt idx="629">
                  <c:v>0</c:v>
                </c:pt>
                <c:pt idx="630">
                  <c:v>0</c:v>
                </c:pt>
                <c:pt idx="631">
                  <c:v>0</c:v>
                </c:pt>
                <c:pt idx="632">
                  <c:v>0</c:v>
                </c:pt>
                <c:pt idx="633">
                  <c:v>0</c:v>
                </c:pt>
                <c:pt idx="634">
                  <c:v>0</c:v>
                </c:pt>
                <c:pt idx="635">
                  <c:v>0</c:v>
                </c:pt>
                <c:pt idx="636">
                  <c:v>6000</c:v>
                </c:pt>
                <c:pt idx="637">
                  <c:v>1000</c:v>
                </c:pt>
                <c:pt idx="638">
                  <c:v>1500</c:v>
                </c:pt>
                <c:pt idx="639">
                  <c:v>800</c:v>
                </c:pt>
                <c:pt idx="640">
                  <c:v>0</c:v>
                </c:pt>
                <c:pt idx="641">
                  <c:v>400</c:v>
                </c:pt>
                <c:pt idx="642">
                  <c:v>1200</c:v>
                </c:pt>
                <c:pt idx="643">
                  <c:v>1200</c:v>
                </c:pt>
                <c:pt idx="644">
                  <c:v>500</c:v>
                </c:pt>
                <c:pt idx="645">
                  <c:v>1000</c:v>
                </c:pt>
                <c:pt idx="646">
                  <c:v>1500</c:v>
                </c:pt>
                <c:pt idx="647">
                  <c:v>600</c:v>
                </c:pt>
                <c:pt idx="648">
                  <c:v>5000</c:v>
                </c:pt>
                <c:pt idx="649">
                  <c:v>2000</c:v>
                </c:pt>
                <c:pt idx="650">
                  <c:v>400</c:v>
                </c:pt>
                <c:pt idx="651">
                  <c:v>3000</c:v>
                </c:pt>
                <c:pt idx="652">
                  <c:v>2500</c:v>
                </c:pt>
                <c:pt idx="653">
                  <c:v>1200</c:v>
                </c:pt>
                <c:pt idx="654">
                  <c:v>2000</c:v>
                </c:pt>
                <c:pt idx="655">
                  <c:v>5000</c:v>
                </c:pt>
                <c:pt idx="656">
                  <c:v>1500</c:v>
                </c:pt>
                <c:pt idx="657">
                  <c:v>800</c:v>
                </c:pt>
                <c:pt idx="658">
                  <c:v>0</c:v>
                </c:pt>
                <c:pt idx="659">
                  <c:v>0</c:v>
                </c:pt>
                <c:pt idx="660">
                  <c:v>3000</c:v>
                </c:pt>
                <c:pt idx="661">
                  <c:v>9000</c:v>
                </c:pt>
                <c:pt idx="662">
                  <c:v>10000</c:v>
                </c:pt>
                <c:pt idx="663">
                  <c:v>0</c:v>
                </c:pt>
                <c:pt idx="664">
                  <c:v>4000</c:v>
                </c:pt>
                <c:pt idx="665">
                  <c:v>0</c:v>
                </c:pt>
                <c:pt idx="666">
                  <c:v>0</c:v>
                </c:pt>
                <c:pt idx="667">
                  <c:v>0</c:v>
                </c:pt>
                <c:pt idx="668">
                  <c:v>0</c:v>
                </c:pt>
                <c:pt idx="669">
                  <c:v>0</c:v>
                </c:pt>
                <c:pt idx="670">
                  <c:v>0</c:v>
                </c:pt>
                <c:pt idx="671">
                  <c:v>0</c:v>
                </c:pt>
              </c:numCache>
            </c:numRef>
          </c:val>
          <c:extLst>
            <c:ext xmlns:c16="http://schemas.microsoft.com/office/drawing/2014/chart" uri="{C3380CC4-5D6E-409C-BE32-E72D297353CC}">
              <c16:uniqueId val="{00000000-24E5-49FA-B030-58EB30D25C2C}"/>
            </c:ext>
          </c:extLst>
        </c:ser>
        <c:dLbls>
          <c:showLegendKey val="0"/>
          <c:showVal val="0"/>
          <c:showCatName val="0"/>
          <c:showSerName val="0"/>
          <c:showPercent val="0"/>
          <c:showBubbleSize val="0"/>
        </c:dLbls>
        <c:axId val="157070848"/>
        <c:axId val="157069312"/>
      </c:areaChart>
      <c:lineChart>
        <c:grouping val="standard"/>
        <c:varyColors val="0"/>
        <c:ser>
          <c:idx val="1"/>
          <c:order val="1"/>
          <c:tx>
            <c:strRef>
              <c:f>Sheet1!$C$1</c:f>
              <c:strCache>
                <c:ptCount val="1"/>
                <c:pt idx="0">
                  <c:v>Rockfalls/Avalanche Eq</c:v>
                </c:pt>
              </c:strCache>
            </c:strRef>
          </c:tx>
          <c:spPr>
            <a:ln w="28575" cap="rnd">
              <a:solidFill>
                <a:schemeClr val="accent2"/>
              </a:solidFill>
              <a:round/>
            </a:ln>
            <a:effectLst/>
          </c:spPr>
          <c:marker>
            <c:symbol val="none"/>
          </c:marker>
          <c:cat>
            <c:numRef>
              <c:f>Sheet1!$A$2:$A$673</c:f>
              <c:numCache>
                <c:formatCode>m/d/yyyy</c:formatCode>
                <c:ptCount val="672"/>
                <c:pt idx="0">
                  <c:v>45283</c:v>
                </c:pt>
                <c:pt idx="1">
                  <c:v>45284</c:v>
                </c:pt>
                <c:pt idx="2">
                  <c:v>45285</c:v>
                </c:pt>
                <c:pt idx="3">
                  <c:v>45286</c:v>
                </c:pt>
                <c:pt idx="4">
                  <c:v>45287</c:v>
                </c:pt>
                <c:pt idx="5">
                  <c:v>45288</c:v>
                </c:pt>
                <c:pt idx="6">
                  <c:v>45289</c:v>
                </c:pt>
                <c:pt idx="7">
                  <c:v>45290</c:v>
                </c:pt>
                <c:pt idx="8">
                  <c:v>45291</c:v>
                </c:pt>
                <c:pt idx="9">
                  <c:v>45292</c:v>
                </c:pt>
                <c:pt idx="10">
                  <c:v>45293</c:v>
                </c:pt>
                <c:pt idx="11">
                  <c:v>45294</c:v>
                </c:pt>
                <c:pt idx="12">
                  <c:v>45295</c:v>
                </c:pt>
                <c:pt idx="13">
                  <c:v>45296</c:v>
                </c:pt>
                <c:pt idx="14">
                  <c:v>45297</c:v>
                </c:pt>
                <c:pt idx="15">
                  <c:v>45298</c:v>
                </c:pt>
                <c:pt idx="16">
                  <c:v>45299</c:v>
                </c:pt>
                <c:pt idx="17">
                  <c:v>45300</c:v>
                </c:pt>
                <c:pt idx="18">
                  <c:v>45301</c:v>
                </c:pt>
                <c:pt idx="19">
                  <c:v>45302</c:v>
                </c:pt>
                <c:pt idx="20">
                  <c:v>45303</c:v>
                </c:pt>
                <c:pt idx="21">
                  <c:v>45304</c:v>
                </c:pt>
                <c:pt idx="22">
                  <c:v>45305</c:v>
                </c:pt>
                <c:pt idx="23">
                  <c:v>45306</c:v>
                </c:pt>
                <c:pt idx="24">
                  <c:v>45307</c:v>
                </c:pt>
                <c:pt idx="25">
                  <c:v>45308</c:v>
                </c:pt>
                <c:pt idx="26">
                  <c:v>45309</c:v>
                </c:pt>
                <c:pt idx="27">
                  <c:v>45310</c:v>
                </c:pt>
                <c:pt idx="28">
                  <c:v>45311</c:v>
                </c:pt>
                <c:pt idx="29">
                  <c:v>45312</c:v>
                </c:pt>
                <c:pt idx="30">
                  <c:v>45313</c:v>
                </c:pt>
                <c:pt idx="31">
                  <c:v>45314</c:v>
                </c:pt>
                <c:pt idx="32">
                  <c:v>45315</c:v>
                </c:pt>
                <c:pt idx="33">
                  <c:v>45316</c:v>
                </c:pt>
                <c:pt idx="34">
                  <c:v>45317</c:v>
                </c:pt>
                <c:pt idx="35">
                  <c:v>45318</c:v>
                </c:pt>
                <c:pt idx="36">
                  <c:v>45319</c:v>
                </c:pt>
                <c:pt idx="37">
                  <c:v>45320</c:v>
                </c:pt>
                <c:pt idx="38">
                  <c:v>45321</c:v>
                </c:pt>
                <c:pt idx="39">
                  <c:v>45322</c:v>
                </c:pt>
                <c:pt idx="40">
                  <c:v>45323</c:v>
                </c:pt>
                <c:pt idx="41">
                  <c:v>45324</c:v>
                </c:pt>
                <c:pt idx="42">
                  <c:v>45325</c:v>
                </c:pt>
                <c:pt idx="43">
                  <c:v>45326</c:v>
                </c:pt>
                <c:pt idx="44">
                  <c:v>45327</c:v>
                </c:pt>
                <c:pt idx="45">
                  <c:v>45328</c:v>
                </c:pt>
                <c:pt idx="46">
                  <c:v>45329</c:v>
                </c:pt>
                <c:pt idx="47">
                  <c:v>45330</c:v>
                </c:pt>
                <c:pt idx="48">
                  <c:v>45331</c:v>
                </c:pt>
                <c:pt idx="49">
                  <c:v>45332</c:v>
                </c:pt>
                <c:pt idx="50">
                  <c:v>45333</c:v>
                </c:pt>
                <c:pt idx="51">
                  <c:v>45334</c:v>
                </c:pt>
                <c:pt idx="52">
                  <c:v>45335</c:v>
                </c:pt>
                <c:pt idx="53">
                  <c:v>45336</c:v>
                </c:pt>
                <c:pt idx="54">
                  <c:v>45337</c:v>
                </c:pt>
                <c:pt idx="55">
                  <c:v>45338</c:v>
                </c:pt>
                <c:pt idx="56">
                  <c:v>45339</c:v>
                </c:pt>
                <c:pt idx="57">
                  <c:v>45340</c:v>
                </c:pt>
                <c:pt idx="58">
                  <c:v>45341</c:v>
                </c:pt>
                <c:pt idx="59">
                  <c:v>45342</c:v>
                </c:pt>
                <c:pt idx="60">
                  <c:v>45343</c:v>
                </c:pt>
                <c:pt idx="61">
                  <c:v>45344</c:v>
                </c:pt>
                <c:pt idx="62">
                  <c:v>45345</c:v>
                </c:pt>
                <c:pt idx="63">
                  <c:v>45346</c:v>
                </c:pt>
                <c:pt idx="64">
                  <c:v>45347</c:v>
                </c:pt>
                <c:pt idx="65">
                  <c:v>45348</c:v>
                </c:pt>
                <c:pt idx="66">
                  <c:v>45349</c:v>
                </c:pt>
                <c:pt idx="67">
                  <c:v>45350</c:v>
                </c:pt>
                <c:pt idx="68">
                  <c:v>45351</c:v>
                </c:pt>
                <c:pt idx="69">
                  <c:v>45352</c:v>
                </c:pt>
                <c:pt idx="70">
                  <c:v>45353</c:v>
                </c:pt>
                <c:pt idx="71">
                  <c:v>45354</c:v>
                </c:pt>
                <c:pt idx="72">
                  <c:v>45355</c:v>
                </c:pt>
                <c:pt idx="73">
                  <c:v>45356</c:v>
                </c:pt>
                <c:pt idx="74">
                  <c:v>45357</c:v>
                </c:pt>
                <c:pt idx="75">
                  <c:v>45358</c:v>
                </c:pt>
                <c:pt idx="76">
                  <c:v>45359</c:v>
                </c:pt>
                <c:pt idx="77">
                  <c:v>45360</c:v>
                </c:pt>
                <c:pt idx="78">
                  <c:v>45361</c:v>
                </c:pt>
                <c:pt idx="79">
                  <c:v>45362</c:v>
                </c:pt>
                <c:pt idx="80">
                  <c:v>45363</c:v>
                </c:pt>
                <c:pt idx="81">
                  <c:v>45364</c:v>
                </c:pt>
                <c:pt idx="82">
                  <c:v>45365</c:v>
                </c:pt>
                <c:pt idx="83">
                  <c:v>45366</c:v>
                </c:pt>
                <c:pt idx="84">
                  <c:v>45367</c:v>
                </c:pt>
                <c:pt idx="85">
                  <c:v>45368</c:v>
                </c:pt>
                <c:pt idx="86">
                  <c:v>45369</c:v>
                </c:pt>
                <c:pt idx="87">
                  <c:v>45370</c:v>
                </c:pt>
                <c:pt idx="88">
                  <c:v>45371</c:v>
                </c:pt>
                <c:pt idx="89">
                  <c:v>45372</c:v>
                </c:pt>
                <c:pt idx="90">
                  <c:v>45373</c:v>
                </c:pt>
                <c:pt idx="91">
                  <c:v>45374</c:v>
                </c:pt>
                <c:pt idx="92">
                  <c:v>45375</c:v>
                </c:pt>
                <c:pt idx="93">
                  <c:v>45376</c:v>
                </c:pt>
                <c:pt idx="94">
                  <c:v>45377</c:v>
                </c:pt>
                <c:pt idx="95">
                  <c:v>45378</c:v>
                </c:pt>
                <c:pt idx="96">
                  <c:v>45379</c:v>
                </c:pt>
                <c:pt idx="97">
                  <c:v>45380</c:v>
                </c:pt>
                <c:pt idx="98">
                  <c:v>45381</c:v>
                </c:pt>
                <c:pt idx="99">
                  <c:v>45382</c:v>
                </c:pt>
                <c:pt idx="100">
                  <c:v>45383</c:v>
                </c:pt>
                <c:pt idx="101">
                  <c:v>45384</c:v>
                </c:pt>
                <c:pt idx="102">
                  <c:v>45385</c:v>
                </c:pt>
                <c:pt idx="103">
                  <c:v>45386</c:v>
                </c:pt>
                <c:pt idx="104">
                  <c:v>45387</c:v>
                </c:pt>
                <c:pt idx="105">
                  <c:v>45388</c:v>
                </c:pt>
                <c:pt idx="106">
                  <c:v>45389</c:v>
                </c:pt>
                <c:pt idx="107">
                  <c:v>45390</c:v>
                </c:pt>
                <c:pt idx="108">
                  <c:v>45391</c:v>
                </c:pt>
                <c:pt idx="109">
                  <c:v>45392</c:v>
                </c:pt>
                <c:pt idx="110">
                  <c:v>45393</c:v>
                </c:pt>
                <c:pt idx="111">
                  <c:v>45394</c:v>
                </c:pt>
                <c:pt idx="112">
                  <c:v>45395</c:v>
                </c:pt>
                <c:pt idx="113">
                  <c:v>45396</c:v>
                </c:pt>
                <c:pt idx="114">
                  <c:v>45397</c:v>
                </c:pt>
                <c:pt idx="115">
                  <c:v>45398</c:v>
                </c:pt>
                <c:pt idx="116">
                  <c:v>45399</c:v>
                </c:pt>
                <c:pt idx="117">
                  <c:v>45400</c:v>
                </c:pt>
                <c:pt idx="118">
                  <c:v>45401</c:v>
                </c:pt>
                <c:pt idx="119">
                  <c:v>45402</c:v>
                </c:pt>
                <c:pt idx="120">
                  <c:v>45403</c:v>
                </c:pt>
                <c:pt idx="121">
                  <c:v>45404</c:v>
                </c:pt>
                <c:pt idx="122">
                  <c:v>45405</c:v>
                </c:pt>
                <c:pt idx="123">
                  <c:v>45406</c:v>
                </c:pt>
                <c:pt idx="124">
                  <c:v>45407</c:v>
                </c:pt>
                <c:pt idx="125">
                  <c:v>45408</c:v>
                </c:pt>
                <c:pt idx="126">
                  <c:v>45409</c:v>
                </c:pt>
                <c:pt idx="127">
                  <c:v>45410</c:v>
                </c:pt>
                <c:pt idx="128">
                  <c:v>45411</c:v>
                </c:pt>
                <c:pt idx="129">
                  <c:v>45412</c:v>
                </c:pt>
                <c:pt idx="130">
                  <c:v>45413</c:v>
                </c:pt>
                <c:pt idx="131">
                  <c:v>45414</c:v>
                </c:pt>
                <c:pt idx="132">
                  <c:v>45415</c:v>
                </c:pt>
                <c:pt idx="133">
                  <c:v>45416</c:v>
                </c:pt>
                <c:pt idx="134">
                  <c:v>45417</c:v>
                </c:pt>
                <c:pt idx="135">
                  <c:v>45418</c:v>
                </c:pt>
                <c:pt idx="136">
                  <c:v>45419</c:v>
                </c:pt>
                <c:pt idx="137">
                  <c:v>45420</c:v>
                </c:pt>
                <c:pt idx="138">
                  <c:v>45421</c:v>
                </c:pt>
                <c:pt idx="139">
                  <c:v>45422</c:v>
                </c:pt>
                <c:pt idx="140">
                  <c:v>45423</c:v>
                </c:pt>
                <c:pt idx="141">
                  <c:v>45424</c:v>
                </c:pt>
                <c:pt idx="142">
                  <c:v>45425</c:v>
                </c:pt>
                <c:pt idx="143">
                  <c:v>45426</c:v>
                </c:pt>
                <c:pt idx="144">
                  <c:v>45427</c:v>
                </c:pt>
                <c:pt idx="145">
                  <c:v>45428</c:v>
                </c:pt>
                <c:pt idx="146">
                  <c:v>45429</c:v>
                </c:pt>
                <c:pt idx="147">
                  <c:v>45430</c:v>
                </c:pt>
                <c:pt idx="148">
                  <c:v>45431</c:v>
                </c:pt>
                <c:pt idx="149">
                  <c:v>45432</c:v>
                </c:pt>
                <c:pt idx="150">
                  <c:v>45433</c:v>
                </c:pt>
                <c:pt idx="151">
                  <c:v>45434</c:v>
                </c:pt>
                <c:pt idx="152">
                  <c:v>45435</c:v>
                </c:pt>
                <c:pt idx="153">
                  <c:v>45436</c:v>
                </c:pt>
                <c:pt idx="154">
                  <c:v>45437</c:v>
                </c:pt>
                <c:pt idx="155">
                  <c:v>45438</c:v>
                </c:pt>
                <c:pt idx="156">
                  <c:v>45439</c:v>
                </c:pt>
                <c:pt idx="157">
                  <c:v>45440</c:v>
                </c:pt>
                <c:pt idx="158">
                  <c:v>45441</c:v>
                </c:pt>
                <c:pt idx="159">
                  <c:v>45442</c:v>
                </c:pt>
                <c:pt idx="160">
                  <c:v>45443</c:v>
                </c:pt>
                <c:pt idx="161">
                  <c:v>45444</c:v>
                </c:pt>
                <c:pt idx="162">
                  <c:v>45445</c:v>
                </c:pt>
                <c:pt idx="163">
                  <c:v>45446</c:v>
                </c:pt>
                <c:pt idx="164">
                  <c:v>45447</c:v>
                </c:pt>
                <c:pt idx="165">
                  <c:v>45448</c:v>
                </c:pt>
                <c:pt idx="166">
                  <c:v>45449</c:v>
                </c:pt>
                <c:pt idx="167">
                  <c:v>45450</c:v>
                </c:pt>
                <c:pt idx="168">
                  <c:v>45451</c:v>
                </c:pt>
                <c:pt idx="169">
                  <c:v>45452</c:v>
                </c:pt>
                <c:pt idx="170">
                  <c:v>45453</c:v>
                </c:pt>
                <c:pt idx="171">
                  <c:v>45454</c:v>
                </c:pt>
                <c:pt idx="172">
                  <c:v>45455</c:v>
                </c:pt>
                <c:pt idx="173">
                  <c:v>45456</c:v>
                </c:pt>
                <c:pt idx="174">
                  <c:v>45457</c:v>
                </c:pt>
                <c:pt idx="175">
                  <c:v>45458</c:v>
                </c:pt>
                <c:pt idx="176">
                  <c:v>45459</c:v>
                </c:pt>
                <c:pt idx="177">
                  <c:v>45460</c:v>
                </c:pt>
                <c:pt idx="178">
                  <c:v>45461</c:v>
                </c:pt>
                <c:pt idx="179">
                  <c:v>45462</c:v>
                </c:pt>
                <c:pt idx="180">
                  <c:v>45463</c:v>
                </c:pt>
                <c:pt idx="181">
                  <c:v>45464</c:v>
                </c:pt>
                <c:pt idx="182">
                  <c:v>45465</c:v>
                </c:pt>
                <c:pt idx="183">
                  <c:v>45466</c:v>
                </c:pt>
                <c:pt idx="184">
                  <c:v>45467</c:v>
                </c:pt>
                <c:pt idx="185">
                  <c:v>45468</c:v>
                </c:pt>
                <c:pt idx="186">
                  <c:v>45469</c:v>
                </c:pt>
                <c:pt idx="187">
                  <c:v>45470</c:v>
                </c:pt>
                <c:pt idx="188">
                  <c:v>45471</c:v>
                </c:pt>
                <c:pt idx="189">
                  <c:v>45472</c:v>
                </c:pt>
                <c:pt idx="190">
                  <c:v>45473</c:v>
                </c:pt>
                <c:pt idx="191">
                  <c:v>45474</c:v>
                </c:pt>
                <c:pt idx="192">
                  <c:v>45475</c:v>
                </c:pt>
                <c:pt idx="193">
                  <c:v>45476</c:v>
                </c:pt>
                <c:pt idx="194">
                  <c:v>45477</c:v>
                </c:pt>
                <c:pt idx="195">
                  <c:v>45478</c:v>
                </c:pt>
                <c:pt idx="196">
                  <c:v>45479</c:v>
                </c:pt>
                <c:pt idx="197">
                  <c:v>45480</c:v>
                </c:pt>
                <c:pt idx="198">
                  <c:v>45481</c:v>
                </c:pt>
                <c:pt idx="199">
                  <c:v>45482</c:v>
                </c:pt>
                <c:pt idx="200">
                  <c:v>45483</c:v>
                </c:pt>
                <c:pt idx="201">
                  <c:v>45484</c:v>
                </c:pt>
                <c:pt idx="202">
                  <c:v>45485</c:v>
                </c:pt>
                <c:pt idx="203">
                  <c:v>45486</c:v>
                </c:pt>
                <c:pt idx="204">
                  <c:v>45487</c:v>
                </c:pt>
                <c:pt idx="205">
                  <c:v>45488</c:v>
                </c:pt>
                <c:pt idx="206">
                  <c:v>45489</c:v>
                </c:pt>
                <c:pt idx="207">
                  <c:v>45490</c:v>
                </c:pt>
                <c:pt idx="208">
                  <c:v>45491</c:v>
                </c:pt>
                <c:pt idx="209">
                  <c:v>45492</c:v>
                </c:pt>
                <c:pt idx="210">
                  <c:v>45493</c:v>
                </c:pt>
                <c:pt idx="211">
                  <c:v>45494</c:v>
                </c:pt>
                <c:pt idx="212">
                  <c:v>45495</c:v>
                </c:pt>
                <c:pt idx="213">
                  <c:v>45496</c:v>
                </c:pt>
                <c:pt idx="214">
                  <c:v>45497</c:v>
                </c:pt>
                <c:pt idx="215">
                  <c:v>45498</c:v>
                </c:pt>
                <c:pt idx="216">
                  <c:v>45499</c:v>
                </c:pt>
                <c:pt idx="217">
                  <c:v>45500</c:v>
                </c:pt>
                <c:pt idx="218">
                  <c:v>45501</c:v>
                </c:pt>
                <c:pt idx="219">
                  <c:v>45502</c:v>
                </c:pt>
                <c:pt idx="220">
                  <c:v>45503</c:v>
                </c:pt>
                <c:pt idx="221">
                  <c:v>45504</c:v>
                </c:pt>
                <c:pt idx="222">
                  <c:v>45505</c:v>
                </c:pt>
                <c:pt idx="223">
                  <c:v>45506</c:v>
                </c:pt>
                <c:pt idx="224">
                  <c:v>45507</c:v>
                </c:pt>
                <c:pt idx="225">
                  <c:v>45508</c:v>
                </c:pt>
                <c:pt idx="226">
                  <c:v>45509</c:v>
                </c:pt>
                <c:pt idx="227">
                  <c:v>45510</c:v>
                </c:pt>
                <c:pt idx="228">
                  <c:v>45511</c:v>
                </c:pt>
                <c:pt idx="229">
                  <c:v>45512</c:v>
                </c:pt>
                <c:pt idx="230">
                  <c:v>45513</c:v>
                </c:pt>
                <c:pt idx="231">
                  <c:v>45514</c:v>
                </c:pt>
                <c:pt idx="232">
                  <c:v>45515</c:v>
                </c:pt>
                <c:pt idx="233">
                  <c:v>45516</c:v>
                </c:pt>
                <c:pt idx="234">
                  <c:v>45517</c:v>
                </c:pt>
                <c:pt idx="235">
                  <c:v>45518</c:v>
                </c:pt>
                <c:pt idx="236">
                  <c:v>45519</c:v>
                </c:pt>
                <c:pt idx="237">
                  <c:v>45520</c:v>
                </c:pt>
                <c:pt idx="238">
                  <c:v>45521</c:v>
                </c:pt>
                <c:pt idx="239">
                  <c:v>45522</c:v>
                </c:pt>
                <c:pt idx="240">
                  <c:v>45523</c:v>
                </c:pt>
                <c:pt idx="241">
                  <c:v>45524</c:v>
                </c:pt>
                <c:pt idx="242">
                  <c:v>45525</c:v>
                </c:pt>
                <c:pt idx="243">
                  <c:v>45526</c:v>
                </c:pt>
                <c:pt idx="244">
                  <c:v>45527</c:v>
                </c:pt>
                <c:pt idx="245">
                  <c:v>45528</c:v>
                </c:pt>
                <c:pt idx="246">
                  <c:v>45529</c:v>
                </c:pt>
                <c:pt idx="247">
                  <c:v>45530</c:v>
                </c:pt>
                <c:pt idx="248">
                  <c:v>45531</c:v>
                </c:pt>
                <c:pt idx="249">
                  <c:v>45532</c:v>
                </c:pt>
                <c:pt idx="250">
                  <c:v>45533</c:v>
                </c:pt>
                <c:pt idx="251">
                  <c:v>45534</c:v>
                </c:pt>
                <c:pt idx="252">
                  <c:v>45535</c:v>
                </c:pt>
                <c:pt idx="253">
                  <c:v>45536</c:v>
                </c:pt>
                <c:pt idx="254">
                  <c:v>45537</c:v>
                </c:pt>
                <c:pt idx="255">
                  <c:v>45538</c:v>
                </c:pt>
                <c:pt idx="256">
                  <c:v>45539</c:v>
                </c:pt>
                <c:pt idx="257">
                  <c:v>45540</c:v>
                </c:pt>
                <c:pt idx="258">
                  <c:v>45541</c:v>
                </c:pt>
                <c:pt idx="259">
                  <c:v>45542</c:v>
                </c:pt>
                <c:pt idx="260">
                  <c:v>45543</c:v>
                </c:pt>
                <c:pt idx="261">
                  <c:v>45544</c:v>
                </c:pt>
                <c:pt idx="262">
                  <c:v>45545</c:v>
                </c:pt>
                <c:pt idx="263">
                  <c:v>45546</c:v>
                </c:pt>
                <c:pt idx="264">
                  <c:v>45547</c:v>
                </c:pt>
                <c:pt idx="265">
                  <c:v>45548</c:v>
                </c:pt>
                <c:pt idx="266">
                  <c:v>45549</c:v>
                </c:pt>
                <c:pt idx="267">
                  <c:v>45550</c:v>
                </c:pt>
                <c:pt idx="268">
                  <c:v>45551</c:v>
                </c:pt>
                <c:pt idx="269">
                  <c:v>45552</c:v>
                </c:pt>
                <c:pt idx="270">
                  <c:v>45553</c:v>
                </c:pt>
                <c:pt idx="271">
                  <c:v>45554</c:v>
                </c:pt>
                <c:pt idx="272">
                  <c:v>45555</c:v>
                </c:pt>
                <c:pt idx="273">
                  <c:v>45556</c:v>
                </c:pt>
                <c:pt idx="274">
                  <c:v>45557</c:v>
                </c:pt>
                <c:pt idx="275">
                  <c:v>45558</c:v>
                </c:pt>
                <c:pt idx="276">
                  <c:v>45559</c:v>
                </c:pt>
                <c:pt idx="277">
                  <c:v>45560</c:v>
                </c:pt>
                <c:pt idx="278">
                  <c:v>45561</c:v>
                </c:pt>
                <c:pt idx="279">
                  <c:v>45562</c:v>
                </c:pt>
                <c:pt idx="280">
                  <c:v>45563</c:v>
                </c:pt>
                <c:pt idx="281">
                  <c:v>45564</c:v>
                </c:pt>
                <c:pt idx="282">
                  <c:v>45565</c:v>
                </c:pt>
                <c:pt idx="283">
                  <c:v>45566</c:v>
                </c:pt>
                <c:pt idx="284">
                  <c:v>45567</c:v>
                </c:pt>
                <c:pt idx="285">
                  <c:v>45568</c:v>
                </c:pt>
                <c:pt idx="286">
                  <c:v>45569</c:v>
                </c:pt>
                <c:pt idx="287">
                  <c:v>45570</c:v>
                </c:pt>
                <c:pt idx="288">
                  <c:v>45571</c:v>
                </c:pt>
                <c:pt idx="289">
                  <c:v>45572</c:v>
                </c:pt>
                <c:pt idx="290">
                  <c:v>45573</c:v>
                </c:pt>
                <c:pt idx="291">
                  <c:v>45574</c:v>
                </c:pt>
                <c:pt idx="292">
                  <c:v>45575</c:v>
                </c:pt>
                <c:pt idx="293">
                  <c:v>45576</c:v>
                </c:pt>
                <c:pt idx="294">
                  <c:v>45577</c:v>
                </c:pt>
                <c:pt idx="295">
                  <c:v>45578</c:v>
                </c:pt>
                <c:pt idx="296">
                  <c:v>45579</c:v>
                </c:pt>
                <c:pt idx="297">
                  <c:v>45580</c:v>
                </c:pt>
                <c:pt idx="298">
                  <c:v>45581</c:v>
                </c:pt>
                <c:pt idx="299">
                  <c:v>45582</c:v>
                </c:pt>
                <c:pt idx="300">
                  <c:v>45583</c:v>
                </c:pt>
                <c:pt idx="301">
                  <c:v>45584</c:v>
                </c:pt>
                <c:pt idx="302">
                  <c:v>45585</c:v>
                </c:pt>
                <c:pt idx="303">
                  <c:v>45586</c:v>
                </c:pt>
                <c:pt idx="304">
                  <c:v>45587</c:v>
                </c:pt>
                <c:pt idx="305">
                  <c:v>45588</c:v>
                </c:pt>
                <c:pt idx="306">
                  <c:v>45589</c:v>
                </c:pt>
                <c:pt idx="307">
                  <c:v>45590</c:v>
                </c:pt>
                <c:pt idx="308">
                  <c:v>45591</c:v>
                </c:pt>
                <c:pt idx="309">
                  <c:v>45592</c:v>
                </c:pt>
                <c:pt idx="310">
                  <c:v>45593</c:v>
                </c:pt>
                <c:pt idx="311">
                  <c:v>45594</c:v>
                </c:pt>
                <c:pt idx="312">
                  <c:v>45595</c:v>
                </c:pt>
                <c:pt idx="313">
                  <c:v>45596</c:v>
                </c:pt>
                <c:pt idx="314">
                  <c:v>45597</c:v>
                </c:pt>
                <c:pt idx="315">
                  <c:v>45598</c:v>
                </c:pt>
                <c:pt idx="316">
                  <c:v>45599</c:v>
                </c:pt>
                <c:pt idx="317">
                  <c:v>45600</c:v>
                </c:pt>
                <c:pt idx="318">
                  <c:v>45601</c:v>
                </c:pt>
                <c:pt idx="319">
                  <c:v>45602</c:v>
                </c:pt>
                <c:pt idx="320">
                  <c:v>45603</c:v>
                </c:pt>
                <c:pt idx="321">
                  <c:v>45604</c:v>
                </c:pt>
                <c:pt idx="322">
                  <c:v>45605</c:v>
                </c:pt>
                <c:pt idx="323">
                  <c:v>45606</c:v>
                </c:pt>
                <c:pt idx="324">
                  <c:v>45607</c:v>
                </c:pt>
                <c:pt idx="325">
                  <c:v>45608</c:v>
                </c:pt>
                <c:pt idx="326">
                  <c:v>45609</c:v>
                </c:pt>
                <c:pt idx="327">
                  <c:v>45610</c:v>
                </c:pt>
                <c:pt idx="328">
                  <c:v>45611</c:v>
                </c:pt>
                <c:pt idx="329">
                  <c:v>45612</c:v>
                </c:pt>
                <c:pt idx="330">
                  <c:v>45613</c:v>
                </c:pt>
                <c:pt idx="331">
                  <c:v>45614</c:v>
                </c:pt>
                <c:pt idx="332">
                  <c:v>45615</c:v>
                </c:pt>
                <c:pt idx="333">
                  <c:v>45616</c:v>
                </c:pt>
                <c:pt idx="334">
                  <c:v>45617</c:v>
                </c:pt>
                <c:pt idx="335">
                  <c:v>45618</c:v>
                </c:pt>
                <c:pt idx="336">
                  <c:v>45619</c:v>
                </c:pt>
                <c:pt idx="337">
                  <c:v>45620</c:v>
                </c:pt>
                <c:pt idx="338">
                  <c:v>45621</c:v>
                </c:pt>
                <c:pt idx="339">
                  <c:v>45622</c:v>
                </c:pt>
                <c:pt idx="340">
                  <c:v>45623</c:v>
                </c:pt>
                <c:pt idx="341">
                  <c:v>45624</c:v>
                </c:pt>
                <c:pt idx="342">
                  <c:v>45625</c:v>
                </c:pt>
                <c:pt idx="343">
                  <c:v>45626</c:v>
                </c:pt>
                <c:pt idx="344">
                  <c:v>45627</c:v>
                </c:pt>
                <c:pt idx="345">
                  <c:v>45628</c:v>
                </c:pt>
                <c:pt idx="346">
                  <c:v>45629</c:v>
                </c:pt>
                <c:pt idx="347">
                  <c:v>45630</c:v>
                </c:pt>
                <c:pt idx="348">
                  <c:v>45631</c:v>
                </c:pt>
                <c:pt idx="349">
                  <c:v>45632</c:v>
                </c:pt>
                <c:pt idx="350">
                  <c:v>45633</c:v>
                </c:pt>
                <c:pt idx="351">
                  <c:v>45634</c:v>
                </c:pt>
                <c:pt idx="352">
                  <c:v>45635</c:v>
                </c:pt>
                <c:pt idx="353">
                  <c:v>45636</c:v>
                </c:pt>
                <c:pt idx="354">
                  <c:v>45637</c:v>
                </c:pt>
                <c:pt idx="355">
                  <c:v>45638</c:v>
                </c:pt>
                <c:pt idx="356">
                  <c:v>45639</c:v>
                </c:pt>
                <c:pt idx="357">
                  <c:v>45640</c:v>
                </c:pt>
                <c:pt idx="358">
                  <c:v>45641</c:v>
                </c:pt>
                <c:pt idx="359">
                  <c:v>45642</c:v>
                </c:pt>
                <c:pt idx="360">
                  <c:v>45643</c:v>
                </c:pt>
                <c:pt idx="361">
                  <c:v>45644</c:v>
                </c:pt>
                <c:pt idx="362">
                  <c:v>45645</c:v>
                </c:pt>
                <c:pt idx="363">
                  <c:v>45646</c:v>
                </c:pt>
                <c:pt idx="364">
                  <c:v>45647</c:v>
                </c:pt>
                <c:pt idx="365">
                  <c:v>45648</c:v>
                </c:pt>
                <c:pt idx="366">
                  <c:v>45649</c:v>
                </c:pt>
                <c:pt idx="367">
                  <c:v>45650</c:v>
                </c:pt>
                <c:pt idx="368">
                  <c:v>45651</c:v>
                </c:pt>
                <c:pt idx="369">
                  <c:v>45652</c:v>
                </c:pt>
                <c:pt idx="370">
                  <c:v>45653</c:v>
                </c:pt>
                <c:pt idx="371">
                  <c:v>45654</c:v>
                </c:pt>
                <c:pt idx="372">
                  <c:v>45655</c:v>
                </c:pt>
                <c:pt idx="373">
                  <c:v>45656</c:v>
                </c:pt>
                <c:pt idx="374">
                  <c:v>45657</c:v>
                </c:pt>
                <c:pt idx="375">
                  <c:v>45658</c:v>
                </c:pt>
                <c:pt idx="376">
                  <c:v>45659</c:v>
                </c:pt>
                <c:pt idx="377">
                  <c:v>45660</c:v>
                </c:pt>
                <c:pt idx="378">
                  <c:v>45661</c:v>
                </c:pt>
                <c:pt idx="379">
                  <c:v>45662</c:v>
                </c:pt>
                <c:pt idx="380">
                  <c:v>45663</c:v>
                </c:pt>
                <c:pt idx="381">
                  <c:v>45664</c:v>
                </c:pt>
                <c:pt idx="382">
                  <c:v>45665</c:v>
                </c:pt>
                <c:pt idx="383">
                  <c:v>45666</c:v>
                </c:pt>
                <c:pt idx="384">
                  <c:v>45667</c:v>
                </c:pt>
                <c:pt idx="385">
                  <c:v>45668</c:v>
                </c:pt>
                <c:pt idx="386">
                  <c:v>45669</c:v>
                </c:pt>
                <c:pt idx="387">
                  <c:v>45670</c:v>
                </c:pt>
                <c:pt idx="388">
                  <c:v>45671</c:v>
                </c:pt>
                <c:pt idx="389">
                  <c:v>45672</c:v>
                </c:pt>
                <c:pt idx="390">
                  <c:v>45673</c:v>
                </c:pt>
                <c:pt idx="391">
                  <c:v>45674</c:v>
                </c:pt>
                <c:pt idx="392">
                  <c:v>45675</c:v>
                </c:pt>
                <c:pt idx="393">
                  <c:v>45676</c:v>
                </c:pt>
                <c:pt idx="394">
                  <c:v>45677</c:v>
                </c:pt>
                <c:pt idx="395">
                  <c:v>45678</c:v>
                </c:pt>
                <c:pt idx="396">
                  <c:v>45679</c:v>
                </c:pt>
                <c:pt idx="397">
                  <c:v>45680</c:v>
                </c:pt>
                <c:pt idx="398">
                  <c:v>45681</c:v>
                </c:pt>
                <c:pt idx="399">
                  <c:v>45682</c:v>
                </c:pt>
                <c:pt idx="400">
                  <c:v>45683</c:v>
                </c:pt>
                <c:pt idx="401">
                  <c:v>45684</c:v>
                </c:pt>
                <c:pt idx="402">
                  <c:v>45685</c:v>
                </c:pt>
                <c:pt idx="403">
                  <c:v>45686</c:v>
                </c:pt>
                <c:pt idx="404">
                  <c:v>45687</c:v>
                </c:pt>
                <c:pt idx="405">
                  <c:v>45688</c:v>
                </c:pt>
                <c:pt idx="406">
                  <c:v>45689</c:v>
                </c:pt>
                <c:pt idx="407">
                  <c:v>45690</c:v>
                </c:pt>
                <c:pt idx="408">
                  <c:v>45691</c:v>
                </c:pt>
                <c:pt idx="409">
                  <c:v>45692</c:v>
                </c:pt>
                <c:pt idx="410">
                  <c:v>45693</c:v>
                </c:pt>
                <c:pt idx="411">
                  <c:v>45694</c:v>
                </c:pt>
                <c:pt idx="412">
                  <c:v>45695</c:v>
                </c:pt>
                <c:pt idx="413">
                  <c:v>45696</c:v>
                </c:pt>
                <c:pt idx="414">
                  <c:v>45697</c:v>
                </c:pt>
                <c:pt idx="415">
                  <c:v>45698</c:v>
                </c:pt>
                <c:pt idx="416">
                  <c:v>45699</c:v>
                </c:pt>
                <c:pt idx="417">
                  <c:v>45700</c:v>
                </c:pt>
                <c:pt idx="418">
                  <c:v>45701</c:v>
                </c:pt>
                <c:pt idx="419">
                  <c:v>45702</c:v>
                </c:pt>
                <c:pt idx="420">
                  <c:v>45703</c:v>
                </c:pt>
                <c:pt idx="421">
                  <c:v>45704</c:v>
                </c:pt>
                <c:pt idx="422">
                  <c:v>45705</c:v>
                </c:pt>
                <c:pt idx="423">
                  <c:v>45706</c:v>
                </c:pt>
                <c:pt idx="424">
                  <c:v>45707</c:v>
                </c:pt>
                <c:pt idx="425">
                  <c:v>45708</c:v>
                </c:pt>
                <c:pt idx="426">
                  <c:v>45709</c:v>
                </c:pt>
                <c:pt idx="427">
                  <c:v>45710</c:v>
                </c:pt>
                <c:pt idx="428">
                  <c:v>45711</c:v>
                </c:pt>
                <c:pt idx="429">
                  <c:v>45712</c:v>
                </c:pt>
                <c:pt idx="430">
                  <c:v>45713</c:v>
                </c:pt>
                <c:pt idx="431">
                  <c:v>45714</c:v>
                </c:pt>
                <c:pt idx="432">
                  <c:v>45715</c:v>
                </c:pt>
                <c:pt idx="433">
                  <c:v>45716</c:v>
                </c:pt>
                <c:pt idx="434">
                  <c:v>45717</c:v>
                </c:pt>
                <c:pt idx="435">
                  <c:v>45718</c:v>
                </c:pt>
                <c:pt idx="436">
                  <c:v>45719</c:v>
                </c:pt>
                <c:pt idx="437">
                  <c:v>45720</c:v>
                </c:pt>
                <c:pt idx="438">
                  <c:v>45721</c:v>
                </c:pt>
                <c:pt idx="439">
                  <c:v>45722</c:v>
                </c:pt>
                <c:pt idx="440">
                  <c:v>45723</c:v>
                </c:pt>
                <c:pt idx="441">
                  <c:v>45724</c:v>
                </c:pt>
                <c:pt idx="442">
                  <c:v>45725</c:v>
                </c:pt>
                <c:pt idx="443">
                  <c:v>45726</c:v>
                </c:pt>
                <c:pt idx="444">
                  <c:v>45727</c:v>
                </c:pt>
                <c:pt idx="445">
                  <c:v>45728</c:v>
                </c:pt>
                <c:pt idx="446">
                  <c:v>45729</c:v>
                </c:pt>
                <c:pt idx="447">
                  <c:v>45730</c:v>
                </c:pt>
                <c:pt idx="448">
                  <c:v>45731</c:v>
                </c:pt>
                <c:pt idx="449">
                  <c:v>45732</c:v>
                </c:pt>
                <c:pt idx="450">
                  <c:v>45733</c:v>
                </c:pt>
                <c:pt idx="451">
                  <c:v>45734</c:v>
                </c:pt>
                <c:pt idx="452">
                  <c:v>45735</c:v>
                </c:pt>
                <c:pt idx="453">
                  <c:v>45736</c:v>
                </c:pt>
                <c:pt idx="454">
                  <c:v>45737</c:v>
                </c:pt>
                <c:pt idx="455">
                  <c:v>45738</c:v>
                </c:pt>
                <c:pt idx="456">
                  <c:v>45739</c:v>
                </c:pt>
                <c:pt idx="457">
                  <c:v>45740</c:v>
                </c:pt>
                <c:pt idx="458">
                  <c:v>45741</c:v>
                </c:pt>
                <c:pt idx="459">
                  <c:v>45742</c:v>
                </c:pt>
                <c:pt idx="460">
                  <c:v>45743</c:v>
                </c:pt>
                <c:pt idx="461">
                  <c:v>45744</c:v>
                </c:pt>
                <c:pt idx="462">
                  <c:v>45745</c:v>
                </c:pt>
                <c:pt idx="463">
                  <c:v>45746</c:v>
                </c:pt>
                <c:pt idx="464">
                  <c:v>45747</c:v>
                </c:pt>
                <c:pt idx="465">
                  <c:v>45748</c:v>
                </c:pt>
                <c:pt idx="466">
                  <c:v>45749</c:v>
                </c:pt>
                <c:pt idx="467">
                  <c:v>45750</c:v>
                </c:pt>
                <c:pt idx="468">
                  <c:v>45751</c:v>
                </c:pt>
                <c:pt idx="469">
                  <c:v>45752</c:v>
                </c:pt>
                <c:pt idx="470">
                  <c:v>45753</c:v>
                </c:pt>
                <c:pt idx="471">
                  <c:v>45754</c:v>
                </c:pt>
                <c:pt idx="472">
                  <c:v>45755</c:v>
                </c:pt>
                <c:pt idx="473">
                  <c:v>45756</c:v>
                </c:pt>
                <c:pt idx="474">
                  <c:v>45757</c:v>
                </c:pt>
                <c:pt idx="475">
                  <c:v>45758</c:v>
                </c:pt>
                <c:pt idx="476">
                  <c:v>45759</c:v>
                </c:pt>
                <c:pt idx="477">
                  <c:v>45760</c:v>
                </c:pt>
                <c:pt idx="478">
                  <c:v>45761</c:v>
                </c:pt>
                <c:pt idx="479">
                  <c:v>45762</c:v>
                </c:pt>
                <c:pt idx="480">
                  <c:v>45763</c:v>
                </c:pt>
                <c:pt idx="481">
                  <c:v>45764</c:v>
                </c:pt>
                <c:pt idx="482">
                  <c:v>45765</c:v>
                </c:pt>
                <c:pt idx="483">
                  <c:v>45766</c:v>
                </c:pt>
                <c:pt idx="484">
                  <c:v>45767</c:v>
                </c:pt>
                <c:pt idx="485">
                  <c:v>45768</c:v>
                </c:pt>
                <c:pt idx="486">
                  <c:v>45769</c:v>
                </c:pt>
                <c:pt idx="487">
                  <c:v>45770</c:v>
                </c:pt>
                <c:pt idx="488">
                  <c:v>45771</c:v>
                </c:pt>
                <c:pt idx="489">
                  <c:v>45772</c:v>
                </c:pt>
                <c:pt idx="490">
                  <c:v>45773</c:v>
                </c:pt>
                <c:pt idx="491">
                  <c:v>45774</c:v>
                </c:pt>
                <c:pt idx="492">
                  <c:v>45775</c:v>
                </c:pt>
                <c:pt idx="493">
                  <c:v>45776</c:v>
                </c:pt>
                <c:pt idx="494">
                  <c:v>45777</c:v>
                </c:pt>
                <c:pt idx="495">
                  <c:v>45778</c:v>
                </c:pt>
                <c:pt idx="496">
                  <c:v>45779</c:v>
                </c:pt>
                <c:pt idx="497">
                  <c:v>45780</c:v>
                </c:pt>
                <c:pt idx="498">
                  <c:v>45781</c:v>
                </c:pt>
                <c:pt idx="499">
                  <c:v>45782</c:v>
                </c:pt>
                <c:pt idx="500">
                  <c:v>45783</c:v>
                </c:pt>
                <c:pt idx="501">
                  <c:v>45784</c:v>
                </c:pt>
                <c:pt idx="502">
                  <c:v>45785</c:v>
                </c:pt>
                <c:pt idx="503">
                  <c:v>45786</c:v>
                </c:pt>
                <c:pt idx="504">
                  <c:v>45787</c:v>
                </c:pt>
                <c:pt idx="505">
                  <c:v>45788</c:v>
                </c:pt>
                <c:pt idx="506">
                  <c:v>45789</c:v>
                </c:pt>
                <c:pt idx="507">
                  <c:v>45790</c:v>
                </c:pt>
                <c:pt idx="508">
                  <c:v>45791</c:v>
                </c:pt>
                <c:pt idx="509">
                  <c:v>45792</c:v>
                </c:pt>
                <c:pt idx="510">
                  <c:v>45793</c:v>
                </c:pt>
                <c:pt idx="511">
                  <c:v>45794</c:v>
                </c:pt>
                <c:pt idx="512">
                  <c:v>45795</c:v>
                </c:pt>
                <c:pt idx="513">
                  <c:v>45796</c:v>
                </c:pt>
                <c:pt idx="514">
                  <c:v>45797</c:v>
                </c:pt>
                <c:pt idx="515">
                  <c:v>45798</c:v>
                </c:pt>
                <c:pt idx="516">
                  <c:v>45799</c:v>
                </c:pt>
                <c:pt idx="517">
                  <c:v>45800</c:v>
                </c:pt>
                <c:pt idx="518">
                  <c:v>45801</c:v>
                </c:pt>
                <c:pt idx="519">
                  <c:v>45802</c:v>
                </c:pt>
                <c:pt idx="520">
                  <c:v>45803</c:v>
                </c:pt>
                <c:pt idx="521">
                  <c:v>45804</c:v>
                </c:pt>
                <c:pt idx="522">
                  <c:v>45805</c:v>
                </c:pt>
                <c:pt idx="523">
                  <c:v>45806</c:v>
                </c:pt>
                <c:pt idx="524">
                  <c:v>45807</c:v>
                </c:pt>
                <c:pt idx="525">
                  <c:v>45808</c:v>
                </c:pt>
                <c:pt idx="526">
                  <c:v>45809</c:v>
                </c:pt>
                <c:pt idx="527">
                  <c:v>45810</c:v>
                </c:pt>
                <c:pt idx="528">
                  <c:v>45811</c:v>
                </c:pt>
                <c:pt idx="529">
                  <c:v>45812</c:v>
                </c:pt>
                <c:pt idx="530">
                  <c:v>45813</c:v>
                </c:pt>
                <c:pt idx="531">
                  <c:v>45814</c:v>
                </c:pt>
                <c:pt idx="532">
                  <c:v>45815</c:v>
                </c:pt>
                <c:pt idx="533">
                  <c:v>45816</c:v>
                </c:pt>
                <c:pt idx="534">
                  <c:v>45817</c:v>
                </c:pt>
                <c:pt idx="535">
                  <c:v>45818</c:v>
                </c:pt>
                <c:pt idx="536">
                  <c:v>45819</c:v>
                </c:pt>
                <c:pt idx="537">
                  <c:v>45820</c:v>
                </c:pt>
                <c:pt idx="538">
                  <c:v>45821</c:v>
                </c:pt>
                <c:pt idx="539">
                  <c:v>45822</c:v>
                </c:pt>
                <c:pt idx="540">
                  <c:v>45823</c:v>
                </c:pt>
                <c:pt idx="541">
                  <c:v>45824</c:v>
                </c:pt>
                <c:pt idx="542">
                  <c:v>45825</c:v>
                </c:pt>
                <c:pt idx="543">
                  <c:v>45826</c:v>
                </c:pt>
                <c:pt idx="544">
                  <c:v>45827</c:v>
                </c:pt>
                <c:pt idx="545">
                  <c:v>45828</c:v>
                </c:pt>
                <c:pt idx="546">
                  <c:v>45829</c:v>
                </c:pt>
                <c:pt idx="547">
                  <c:v>45830</c:v>
                </c:pt>
                <c:pt idx="548">
                  <c:v>45831</c:v>
                </c:pt>
                <c:pt idx="549">
                  <c:v>45832</c:v>
                </c:pt>
                <c:pt idx="550">
                  <c:v>45833</c:v>
                </c:pt>
                <c:pt idx="551">
                  <c:v>45834</c:v>
                </c:pt>
                <c:pt idx="552">
                  <c:v>45835</c:v>
                </c:pt>
                <c:pt idx="553">
                  <c:v>45836</c:v>
                </c:pt>
                <c:pt idx="554">
                  <c:v>45837</c:v>
                </c:pt>
                <c:pt idx="555">
                  <c:v>45838</c:v>
                </c:pt>
                <c:pt idx="556">
                  <c:v>45839</c:v>
                </c:pt>
                <c:pt idx="557">
                  <c:v>45840</c:v>
                </c:pt>
                <c:pt idx="558">
                  <c:v>45841</c:v>
                </c:pt>
                <c:pt idx="559">
                  <c:v>45842</c:v>
                </c:pt>
                <c:pt idx="560">
                  <c:v>45843</c:v>
                </c:pt>
                <c:pt idx="561">
                  <c:v>45844</c:v>
                </c:pt>
                <c:pt idx="562">
                  <c:v>45845</c:v>
                </c:pt>
                <c:pt idx="563">
                  <c:v>45846</c:v>
                </c:pt>
                <c:pt idx="564">
                  <c:v>45847</c:v>
                </c:pt>
                <c:pt idx="565">
                  <c:v>45848</c:v>
                </c:pt>
                <c:pt idx="566">
                  <c:v>45849</c:v>
                </c:pt>
                <c:pt idx="567">
                  <c:v>45850</c:v>
                </c:pt>
                <c:pt idx="568">
                  <c:v>45851</c:v>
                </c:pt>
                <c:pt idx="569">
                  <c:v>45852</c:v>
                </c:pt>
                <c:pt idx="570">
                  <c:v>45853</c:v>
                </c:pt>
                <c:pt idx="571">
                  <c:v>45854</c:v>
                </c:pt>
                <c:pt idx="572">
                  <c:v>45855</c:v>
                </c:pt>
                <c:pt idx="573">
                  <c:v>45856</c:v>
                </c:pt>
                <c:pt idx="574">
                  <c:v>45857</c:v>
                </c:pt>
                <c:pt idx="575">
                  <c:v>45858</c:v>
                </c:pt>
                <c:pt idx="576">
                  <c:v>45859</c:v>
                </c:pt>
                <c:pt idx="577">
                  <c:v>45860</c:v>
                </c:pt>
                <c:pt idx="578">
                  <c:v>45861</c:v>
                </c:pt>
                <c:pt idx="579">
                  <c:v>45862</c:v>
                </c:pt>
                <c:pt idx="580">
                  <c:v>45863</c:v>
                </c:pt>
                <c:pt idx="581">
                  <c:v>45864</c:v>
                </c:pt>
                <c:pt idx="582">
                  <c:v>45865</c:v>
                </c:pt>
                <c:pt idx="583">
                  <c:v>45866</c:v>
                </c:pt>
                <c:pt idx="584">
                  <c:v>45867</c:v>
                </c:pt>
                <c:pt idx="585">
                  <c:v>45868</c:v>
                </c:pt>
                <c:pt idx="586">
                  <c:v>45869</c:v>
                </c:pt>
                <c:pt idx="587">
                  <c:v>45870</c:v>
                </c:pt>
                <c:pt idx="588">
                  <c:v>45871</c:v>
                </c:pt>
                <c:pt idx="589">
                  <c:v>45872</c:v>
                </c:pt>
                <c:pt idx="590">
                  <c:v>45873</c:v>
                </c:pt>
                <c:pt idx="591">
                  <c:v>45874</c:v>
                </c:pt>
                <c:pt idx="592">
                  <c:v>45875</c:v>
                </c:pt>
                <c:pt idx="593">
                  <c:v>45876</c:v>
                </c:pt>
                <c:pt idx="594">
                  <c:v>45877</c:v>
                </c:pt>
                <c:pt idx="595">
                  <c:v>45878</c:v>
                </c:pt>
                <c:pt idx="596">
                  <c:v>45879</c:v>
                </c:pt>
                <c:pt idx="597">
                  <c:v>45880</c:v>
                </c:pt>
                <c:pt idx="598">
                  <c:v>45881</c:v>
                </c:pt>
                <c:pt idx="599">
                  <c:v>45882</c:v>
                </c:pt>
                <c:pt idx="600">
                  <c:v>45883</c:v>
                </c:pt>
                <c:pt idx="601">
                  <c:v>45884</c:v>
                </c:pt>
                <c:pt idx="602">
                  <c:v>45885</c:v>
                </c:pt>
                <c:pt idx="603">
                  <c:v>45886</c:v>
                </c:pt>
                <c:pt idx="604">
                  <c:v>45887</c:v>
                </c:pt>
                <c:pt idx="605">
                  <c:v>45888</c:v>
                </c:pt>
                <c:pt idx="606">
                  <c:v>45889</c:v>
                </c:pt>
                <c:pt idx="607" formatCode="mm/dd/yyyy">
                  <c:v>45890</c:v>
                </c:pt>
                <c:pt idx="608" formatCode="mm/dd/yyyy">
                  <c:v>45891</c:v>
                </c:pt>
                <c:pt idx="609" formatCode="mm/dd/yyyy">
                  <c:v>45892</c:v>
                </c:pt>
                <c:pt idx="610" formatCode="mm/dd/yyyy">
                  <c:v>45893</c:v>
                </c:pt>
                <c:pt idx="611" formatCode="mm/dd/yyyy">
                  <c:v>45894</c:v>
                </c:pt>
                <c:pt idx="612" formatCode="mm/dd/yyyy">
                  <c:v>45895</c:v>
                </c:pt>
                <c:pt idx="613" formatCode="mm/dd/yyyy">
                  <c:v>45896</c:v>
                </c:pt>
                <c:pt idx="614" formatCode="mm/dd/yyyy">
                  <c:v>45897</c:v>
                </c:pt>
                <c:pt idx="615" formatCode="mm/dd/yyyy">
                  <c:v>45898</c:v>
                </c:pt>
                <c:pt idx="616" formatCode="mm/dd/yyyy">
                  <c:v>45899</c:v>
                </c:pt>
                <c:pt idx="617" formatCode="mm/dd/yyyy">
                  <c:v>45900</c:v>
                </c:pt>
                <c:pt idx="618" formatCode="mm/dd/yyyy">
                  <c:v>45901</c:v>
                </c:pt>
                <c:pt idx="619" formatCode="mm/dd/yyyy">
                  <c:v>45902</c:v>
                </c:pt>
                <c:pt idx="620" formatCode="mm/dd/yyyy">
                  <c:v>45903</c:v>
                </c:pt>
                <c:pt idx="621" formatCode="mm/dd/yyyy">
                  <c:v>45904</c:v>
                </c:pt>
                <c:pt idx="622" formatCode="mm/dd/yyyy">
                  <c:v>45905</c:v>
                </c:pt>
                <c:pt idx="623" formatCode="mm/dd/yyyy">
                  <c:v>45906</c:v>
                </c:pt>
                <c:pt idx="624" formatCode="mm/dd/yyyy">
                  <c:v>45907</c:v>
                </c:pt>
                <c:pt idx="625" formatCode="mm/dd/yyyy">
                  <c:v>45908</c:v>
                </c:pt>
                <c:pt idx="626" formatCode="mm/dd/yyyy">
                  <c:v>45909</c:v>
                </c:pt>
                <c:pt idx="627" formatCode="mm/dd/yyyy">
                  <c:v>45910</c:v>
                </c:pt>
                <c:pt idx="628" formatCode="mm/dd/yyyy">
                  <c:v>45911</c:v>
                </c:pt>
                <c:pt idx="629" formatCode="mm/dd/yyyy">
                  <c:v>45912</c:v>
                </c:pt>
                <c:pt idx="630" formatCode="mm/dd/yyyy">
                  <c:v>45913</c:v>
                </c:pt>
                <c:pt idx="631" formatCode="mm/dd/yyyy">
                  <c:v>45914</c:v>
                </c:pt>
                <c:pt idx="632" formatCode="mm/dd/yyyy">
                  <c:v>45915</c:v>
                </c:pt>
                <c:pt idx="633" formatCode="mm/dd/yyyy">
                  <c:v>45916</c:v>
                </c:pt>
                <c:pt idx="634" formatCode="mm/dd/yyyy">
                  <c:v>45917</c:v>
                </c:pt>
                <c:pt idx="635" formatCode="mm/dd/yyyy">
                  <c:v>45918</c:v>
                </c:pt>
                <c:pt idx="636" formatCode="mm/dd/yyyy">
                  <c:v>45919</c:v>
                </c:pt>
                <c:pt idx="637" formatCode="mm/dd/yyyy">
                  <c:v>45920</c:v>
                </c:pt>
                <c:pt idx="638" formatCode="mm/dd/yyyy">
                  <c:v>45921</c:v>
                </c:pt>
                <c:pt idx="639" formatCode="mm/dd/yyyy">
                  <c:v>45922</c:v>
                </c:pt>
                <c:pt idx="640" formatCode="mm/dd/yyyy">
                  <c:v>45923</c:v>
                </c:pt>
                <c:pt idx="641" formatCode="mm/dd/yyyy">
                  <c:v>45924</c:v>
                </c:pt>
                <c:pt idx="642" formatCode="mm/dd/yyyy">
                  <c:v>45925</c:v>
                </c:pt>
                <c:pt idx="643" formatCode="mm/dd/yyyy">
                  <c:v>45926</c:v>
                </c:pt>
                <c:pt idx="644" formatCode="mm/dd/yyyy">
                  <c:v>45927</c:v>
                </c:pt>
                <c:pt idx="645" formatCode="mm/dd/yyyy">
                  <c:v>45928</c:v>
                </c:pt>
                <c:pt idx="646" formatCode="mm/dd/yyyy">
                  <c:v>45929</c:v>
                </c:pt>
                <c:pt idx="647" formatCode="mm/dd/yyyy">
                  <c:v>45930</c:v>
                </c:pt>
                <c:pt idx="648" formatCode="mm/dd/yyyy">
                  <c:v>45931</c:v>
                </c:pt>
                <c:pt idx="649" formatCode="mm/dd/yyyy">
                  <c:v>45932</c:v>
                </c:pt>
                <c:pt idx="650" formatCode="mm/dd/yyyy">
                  <c:v>45933</c:v>
                </c:pt>
                <c:pt idx="651" formatCode="mm/dd/yyyy">
                  <c:v>45934</c:v>
                </c:pt>
                <c:pt idx="652" formatCode="mm/dd/yyyy">
                  <c:v>45935</c:v>
                </c:pt>
                <c:pt idx="653" formatCode="mm/dd/yyyy">
                  <c:v>45936</c:v>
                </c:pt>
                <c:pt idx="654" formatCode="mm/dd/yyyy">
                  <c:v>45937</c:v>
                </c:pt>
                <c:pt idx="655" formatCode="mm/dd/yyyy">
                  <c:v>45938</c:v>
                </c:pt>
                <c:pt idx="656" formatCode="mm/dd/yyyy">
                  <c:v>45939</c:v>
                </c:pt>
                <c:pt idx="657" formatCode="mm/dd/yyyy">
                  <c:v>45940</c:v>
                </c:pt>
                <c:pt idx="658" formatCode="mm/dd/yyyy">
                  <c:v>45941</c:v>
                </c:pt>
                <c:pt idx="659" formatCode="mm/dd/yyyy">
                  <c:v>45942</c:v>
                </c:pt>
                <c:pt idx="660" formatCode="mm/dd/yyyy">
                  <c:v>45943</c:v>
                </c:pt>
                <c:pt idx="661" formatCode="mm/dd/yyyy">
                  <c:v>45944</c:v>
                </c:pt>
                <c:pt idx="662" formatCode="mm/dd/yyyy">
                  <c:v>45945</c:v>
                </c:pt>
                <c:pt idx="663" formatCode="mm/dd/yyyy">
                  <c:v>45946</c:v>
                </c:pt>
                <c:pt idx="664" formatCode="mm/dd/yyyy">
                  <c:v>45947</c:v>
                </c:pt>
                <c:pt idx="665" formatCode="mm/dd/yyyy">
                  <c:v>45948</c:v>
                </c:pt>
                <c:pt idx="666" formatCode="mm/dd/yyyy">
                  <c:v>45949</c:v>
                </c:pt>
                <c:pt idx="667" formatCode="mm/dd/yyyy">
                  <c:v>45950</c:v>
                </c:pt>
                <c:pt idx="668" formatCode="mm/dd/yyyy">
                  <c:v>45951</c:v>
                </c:pt>
                <c:pt idx="669" formatCode="mm/dd/yyyy">
                  <c:v>45952</c:v>
                </c:pt>
                <c:pt idx="670" formatCode="mm/dd/yyyy">
                  <c:v>45953</c:v>
                </c:pt>
                <c:pt idx="671" formatCode="mm/dd/yyyy">
                  <c:v>45954</c:v>
                </c:pt>
              </c:numCache>
            </c:numRef>
          </c:cat>
          <c:val>
            <c:numRef>
              <c:f>Sheet1!$C$2:$C$673</c:f>
              <c:numCache>
                <c:formatCode>General</c:formatCode>
                <c:ptCount val="67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1</c:v>
                </c:pt>
                <c:pt idx="16">
                  <c:v>0</c:v>
                </c:pt>
                <c:pt idx="17">
                  <c:v>0</c:v>
                </c:pt>
                <c:pt idx="18">
                  <c:v>9</c:v>
                </c:pt>
                <c:pt idx="19">
                  <c:v>13</c:v>
                </c:pt>
                <c:pt idx="20">
                  <c:v>44</c:v>
                </c:pt>
                <c:pt idx="21">
                  <c:v>48</c:v>
                </c:pt>
                <c:pt idx="22">
                  <c:v>88</c:v>
                </c:pt>
                <c:pt idx="23">
                  <c:v>71</c:v>
                </c:pt>
                <c:pt idx="24">
                  <c:v>95</c:v>
                </c:pt>
                <c:pt idx="25">
                  <c:v>45</c:v>
                </c:pt>
                <c:pt idx="26">
                  <c:v>61</c:v>
                </c:pt>
                <c:pt idx="27">
                  <c:v>34</c:v>
                </c:pt>
                <c:pt idx="28">
                  <c:v>78</c:v>
                </c:pt>
                <c:pt idx="29">
                  <c:v>101</c:v>
                </c:pt>
                <c:pt idx="30">
                  <c:v>106</c:v>
                </c:pt>
                <c:pt idx="31">
                  <c:v>82</c:v>
                </c:pt>
                <c:pt idx="32">
                  <c:v>111</c:v>
                </c:pt>
                <c:pt idx="33">
                  <c:v>79</c:v>
                </c:pt>
                <c:pt idx="34">
                  <c:v>40</c:v>
                </c:pt>
                <c:pt idx="35">
                  <c:v>37</c:v>
                </c:pt>
                <c:pt idx="36">
                  <c:v>50</c:v>
                </c:pt>
                <c:pt idx="37">
                  <c:v>70</c:v>
                </c:pt>
                <c:pt idx="38">
                  <c:v>50</c:v>
                </c:pt>
                <c:pt idx="39">
                  <c:v>51</c:v>
                </c:pt>
                <c:pt idx="40">
                  <c:v>61</c:v>
                </c:pt>
                <c:pt idx="41">
                  <c:v>55</c:v>
                </c:pt>
                <c:pt idx="42">
                  <c:v>97</c:v>
                </c:pt>
                <c:pt idx="43">
                  <c:v>55</c:v>
                </c:pt>
                <c:pt idx="44">
                  <c:v>58</c:v>
                </c:pt>
                <c:pt idx="45">
                  <c:v>43</c:v>
                </c:pt>
                <c:pt idx="46">
                  <c:v>62</c:v>
                </c:pt>
                <c:pt idx="47">
                  <c:v>31</c:v>
                </c:pt>
                <c:pt idx="48">
                  <c:v>34</c:v>
                </c:pt>
                <c:pt idx="49">
                  <c:v>61</c:v>
                </c:pt>
                <c:pt idx="50">
                  <c:v>46</c:v>
                </c:pt>
                <c:pt idx="51">
                  <c:v>26</c:v>
                </c:pt>
                <c:pt idx="52">
                  <c:v>18</c:v>
                </c:pt>
                <c:pt idx="53">
                  <c:v>20</c:v>
                </c:pt>
                <c:pt idx="54">
                  <c:v>30</c:v>
                </c:pt>
                <c:pt idx="55">
                  <c:v>10</c:v>
                </c:pt>
                <c:pt idx="56">
                  <c:v>9</c:v>
                </c:pt>
                <c:pt idx="57">
                  <c:v>12</c:v>
                </c:pt>
                <c:pt idx="58">
                  <c:v>9</c:v>
                </c:pt>
                <c:pt idx="59">
                  <c:v>8</c:v>
                </c:pt>
                <c:pt idx="60">
                  <c:v>4</c:v>
                </c:pt>
                <c:pt idx="61">
                  <c:v>2</c:v>
                </c:pt>
                <c:pt idx="62">
                  <c:v>3</c:v>
                </c:pt>
                <c:pt idx="63">
                  <c:v>1</c:v>
                </c:pt>
                <c:pt idx="64">
                  <c:v>0</c:v>
                </c:pt>
                <c:pt idx="65">
                  <c:v>0</c:v>
                </c:pt>
                <c:pt idx="66">
                  <c:v>2</c:v>
                </c:pt>
                <c:pt idx="67">
                  <c:v>0</c:v>
                </c:pt>
                <c:pt idx="68">
                  <c:v>2</c:v>
                </c:pt>
                <c:pt idx="69">
                  <c:v>2</c:v>
                </c:pt>
                <c:pt idx="70">
                  <c:v>3</c:v>
                </c:pt>
                <c:pt idx="71">
                  <c:v>0</c:v>
                </c:pt>
                <c:pt idx="72">
                  <c:v>0</c:v>
                </c:pt>
                <c:pt idx="73">
                  <c:v>1</c:v>
                </c:pt>
                <c:pt idx="74">
                  <c:v>1</c:v>
                </c:pt>
                <c:pt idx="75">
                  <c:v>0</c:v>
                </c:pt>
                <c:pt idx="76">
                  <c:v>0</c:v>
                </c:pt>
                <c:pt idx="77">
                  <c:v>0</c:v>
                </c:pt>
                <c:pt idx="78">
                  <c:v>0</c:v>
                </c:pt>
                <c:pt idx="79">
                  <c:v>1</c:v>
                </c:pt>
                <c:pt idx="80">
                  <c:v>1</c:v>
                </c:pt>
                <c:pt idx="81">
                  <c:v>0</c:v>
                </c:pt>
                <c:pt idx="82">
                  <c:v>0</c:v>
                </c:pt>
                <c:pt idx="83">
                  <c:v>0</c:v>
                </c:pt>
                <c:pt idx="84">
                  <c:v>0</c:v>
                </c:pt>
                <c:pt idx="85">
                  <c:v>0</c:v>
                </c:pt>
                <c:pt idx="86">
                  <c:v>0</c:v>
                </c:pt>
                <c:pt idx="87">
                  <c:v>0</c:v>
                </c:pt>
                <c:pt idx="88">
                  <c:v>0</c:v>
                </c:pt>
                <c:pt idx="89">
                  <c:v>0</c:v>
                </c:pt>
                <c:pt idx="90">
                  <c:v>2</c:v>
                </c:pt>
                <c:pt idx="91">
                  <c:v>2</c:v>
                </c:pt>
                <c:pt idx="92">
                  <c:v>2</c:v>
                </c:pt>
                <c:pt idx="93">
                  <c:v>4</c:v>
                </c:pt>
                <c:pt idx="94">
                  <c:v>4</c:v>
                </c:pt>
                <c:pt idx="95">
                  <c:v>3</c:v>
                </c:pt>
                <c:pt idx="96">
                  <c:v>1</c:v>
                </c:pt>
                <c:pt idx="97">
                  <c:v>1</c:v>
                </c:pt>
                <c:pt idx="98">
                  <c:v>0</c:v>
                </c:pt>
                <c:pt idx="99">
                  <c:v>0</c:v>
                </c:pt>
                <c:pt idx="100">
                  <c:v>4</c:v>
                </c:pt>
                <c:pt idx="101">
                  <c:v>1</c:v>
                </c:pt>
                <c:pt idx="102">
                  <c:v>0</c:v>
                </c:pt>
                <c:pt idx="103">
                  <c:v>0</c:v>
                </c:pt>
                <c:pt idx="104">
                  <c:v>1</c:v>
                </c:pt>
                <c:pt idx="105">
                  <c:v>1</c:v>
                </c:pt>
                <c:pt idx="106">
                  <c:v>1</c:v>
                </c:pt>
                <c:pt idx="107">
                  <c:v>0</c:v>
                </c:pt>
                <c:pt idx="108">
                  <c:v>0</c:v>
                </c:pt>
                <c:pt idx="109">
                  <c:v>0</c:v>
                </c:pt>
                <c:pt idx="110">
                  <c:v>0</c:v>
                </c:pt>
                <c:pt idx="111">
                  <c:v>0</c:v>
                </c:pt>
                <c:pt idx="112">
                  <c:v>0</c:v>
                </c:pt>
                <c:pt idx="113">
                  <c:v>1</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2</c:v>
                </c:pt>
                <c:pt idx="155">
                  <c:v>1</c:v>
                </c:pt>
                <c:pt idx="156">
                  <c:v>2</c:v>
                </c:pt>
                <c:pt idx="157">
                  <c:v>1</c:v>
                </c:pt>
                <c:pt idx="158">
                  <c:v>0</c:v>
                </c:pt>
                <c:pt idx="159">
                  <c:v>1</c:v>
                </c:pt>
                <c:pt idx="160">
                  <c:v>0</c:v>
                </c:pt>
                <c:pt idx="161">
                  <c:v>0</c:v>
                </c:pt>
                <c:pt idx="162">
                  <c:v>0</c:v>
                </c:pt>
                <c:pt idx="163">
                  <c:v>1</c:v>
                </c:pt>
                <c:pt idx="164">
                  <c:v>0</c:v>
                </c:pt>
                <c:pt idx="165">
                  <c:v>0</c:v>
                </c:pt>
                <c:pt idx="166">
                  <c:v>0</c:v>
                </c:pt>
                <c:pt idx="167">
                  <c:v>0</c:v>
                </c:pt>
                <c:pt idx="168">
                  <c:v>0</c:v>
                </c:pt>
                <c:pt idx="169">
                  <c:v>0</c:v>
                </c:pt>
                <c:pt idx="170">
                  <c:v>0</c:v>
                </c:pt>
                <c:pt idx="171">
                  <c:v>0</c:v>
                </c:pt>
                <c:pt idx="172">
                  <c:v>0</c:v>
                </c:pt>
                <c:pt idx="173">
                  <c:v>0</c:v>
                </c:pt>
                <c:pt idx="174">
                  <c:v>0</c:v>
                </c:pt>
                <c:pt idx="175">
                  <c:v>0</c:v>
                </c:pt>
                <c:pt idx="176">
                  <c:v>1</c:v>
                </c:pt>
                <c:pt idx="177">
                  <c:v>1</c:v>
                </c:pt>
                <c:pt idx="178">
                  <c:v>0</c:v>
                </c:pt>
                <c:pt idx="179">
                  <c:v>0</c:v>
                </c:pt>
                <c:pt idx="180">
                  <c:v>1</c:v>
                </c:pt>
                <c:pt idx="181">
                  <c:v>4</c:v>
                </c:pt>
                <c:pt idx="182">
                  <c:v>2</c:v>
                </c:pt>
                <c:pt idx="183">
                  <c:v>1</c:v>
                </c:pt>
                <c:pt idx="184">
                  <c:v>0</c:v>
                </c:pt>
                <c:pt idx="185">
                  <c:v>1</c:v>
                </c:pt>
                <c:pt idx="186">
                  <c:v>1</c:v>
                </c:pt>
                <c:pt idx="187">
                  <c:v>2</c:v>
                </c:pt>
                <c:pt idx="188">
                  <c:v>3</c:v>
                </c:pt>
                <c:pt idx="189">
                  <c:v>1</c:v>
                </c:pt>
                <c:pt idx="190">
                  <c:v>3</c:v>
                </c:pt>
                <c:pt idx="191">
                  <c:v>1</c:v>
                </c:pt>
                <c:pt idx="192">
                  <c:v>1</c:v>
                </c:pt>
                <c:pt idx="193">
                  <c:v>0</c:v>
                </c:pt>
                <c:pt idx="194">
                  <c:v>0</c:v>
                </c:pt>
                <c:pt idx="195">
                  <c:v>0</c:v>
                </c:pt>
                <c:pt idx="196">
                  <c:v>0</c:v>
                </c:pt>
                <c:pt idx="197">
                  <c:v>1</c:v>
                </c:pt>
                <c:pt idx="198">
                  <c:v>0</c:v>
                </c:pt>
                <c:pt idx="199">
                  <c:v>1</c:v>
                </c:pt>
                <c:pt idx="200">
                  <c:v>1</c:v>
                </c:pt>
                <c:pt idx="201">
                  <c:v>1</c:v>
                </c:pt>
                <c:pt idx="202">
                  <c:v>0</c:v>
                </c:pt>
                <c:pt idx="203">
                  <c:v>2</c:v>
                </c:pt>
                <c:pt idx="204">
                  <c:v>3</c:v>
                </c:pt>
                <c:pt idx="205">
                  <c:v>2</c:v>
                </c:pt>
                <c:pt idx="206">
                  <c:v>1</c:v>
                </c:pt>
                <c:pt idx="207">
                  <c:v>1</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2</c:v>
                </c:pt>
                <c:pt idx="223">
                  <c:v>1</c:v>
                </c:pt>
                <c:pt idx="224">
                  <c:v>1</c:v>
                </c:pt>
                <c:pt idx="225">
                  <c:v>0</c:v>
                </c:pt>
                <c:pt idx="226">
                  <c:v>0</c:v>
                </c:pt>
                <c:pt idx="227">
                  <c:v>0</c:v>
                </c:pt>
                <c:pt idx="228">
                  <c:v>1</c:v>
                </c:pt>
                <c:pt idx="229">
                  <c:v>0</c:v>
                </c:pt>
                <c:pt idx="230">
                  <c:v>0</c:v>
                </c:pt>
                <c:pt idx="231">
                  <c:v>0</c:v>
                </c:pt>
                <c:pt idx="232">
                  <c:v>0</c:v>
                </c:pt>
                <c:pt idx="233">
                  <c:v>0</c:v>
                </c:pt>
                <c:pt idx="234">
                  <c:v>2</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1</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2</c:v>
                </c:pt>
                <c:pt idx="287">
                  <c:v>0</c:v>
                </c:pt>
                <c:pt idx="288">
                  <c:v>0</c:v>
                </c:pt>
                <c:pt idx="289">
                  <c:v>0</c:v>
                </c:pt>
                <c:pt idx="290">
                  <c:v>1</c:v>
                </c:pt>
                <c:pt idx="291">
                  <c:v>1</c:v>
                </c:pt>
                <c:pt idx="292">
                  <c:v>2</c:v>
                </c:pt>
                <c:pt idx="293">
                  <c:v>0</c:v>
                </c:pt>
                <c:pt idx="294">
                  <c:v>0</c:v>
                </c:pt>
                <c:pt idx="295">
                  <c:v>1</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1</c:v>
                </c:pt>
                <c:pt idx="326">
                  <c:v>0</c:v>
                </c:pt>
                <c:pt idx="327">
                  <c:v>0</c:v>
                </c:pt>
                <c:pt idx="328">
                  <c:v>1</c:v>
                </c:pt>
                <c:pt idx="329">
                  <c:v>4</c:v>
                </c:pt>
                <c:pt idx="330">
                  <c:v>7</c:v>
                </c:pt>
                <c:pt idx="331">
                  <c:v>1</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1</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2</c:v>
                </c:pt>
                <c:pt idx="490">
                  <c:v>0</c:v>
                </c:pt>
                <c:pt idx="491">
                  <c:v>0</c:v>
                </c:pt>
                <c:pt idx="492">
                  <c:v>0</c:v>
                </c:pt>
                <c:pt idx="493">
                  <c:v>4</c:v>
                </c:pt>
                <c:pt idx="494">
                  <c:v>0</c:v>
                </c:pt>
                <c:pt idx="495">
                  <c:v>3</c:v>
                </c:pt>
                <c:pt idx="496">
                  <c:v>4</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1</c:v>
                </c:pt>
                <c:pt idx="525">
                  <c:v>1</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6</c:v>
                </c:pt>
                <c:pt idx="544">
                  <c:v>1</c:v>
                </c:pt>
                <c:pt idx="545">
                  <c:v>1</c:v>
                </c:pt>
                <c:pt idx="546">
                  <c:v>1</c:v>
                </c:pt>
                <c:pt idx="547">
                  <c:v>0</c:v>
                </c:pt>
                <c:pt idx="548">
                  <c:v>0</c:v>
                </c:pt>
                <c:pt idx="549">
                  <c:v>0</c:v>
                </c:pt>
                <c:pt idx="550">
                  <c:v>0</c:v>
                </c:pt>
                <c:pt idx="551">
                  <c:v>0</c:v>
                </c:pt>
                <c:pt idx="552">
                  <c:v>0</c:v>
                </c:pt>
                <c:pt idx="553">
                  <c:v>0</c:v>
                </c:pt>
                <c:pt idx="554">
                  <c:v>0</c:v>
                </c:pt>
                <c:pt idx="555">
                  <c:v>0</c:v>
                </c:pt>
                <c:pt idx="556">
                  <c:v>0</c:v>
                </c:pt>
                <c:pt idx="557">
                  <c:v>1</c:v>
                </c:pt>
                <c:pt idx="558">
                  <c:v>0</c:v>
                </c:pt>
                <c:pt idx="559">
                  <c:v>0</c:v>
                </c:pt>
                <c:pt idx="560">
                  <c:v>0</c:v>
                </c:pt>
                <c:pt idx="561">
                  <c:v>0</c:v>
                </c:pt>
                <c:pt idx="562">
                  <c:v>4</c:v>
                </c:pt>
                <c:pt idx="563">
                  <c:v>3</c:v>
                </c:pt>
                <c:pt idx="564">
                  <c:v>3</c:v>
                </c:pt>
                <c:pt idx="565">
                  <c:v>2</c:v>
                </c:pt>
                <c:pt idx="566">
                  <c:v>3</c:v>
                </c:pt>
                <c:pt idx="567">
                  <c:v>0</c:v>
                </c:pt>
                <c:pt idx="568">
                  <c:v>0</c:v>
                </c:pt>
                <c:pt idx="569">
                  <c:v>2</c:v>
                </c:pt>
                <c:pt idx="570">
                  <c:v>0</c:v>
                </c:pt>
                <c:pt idx="571">
                  <c:v>0</c:v>
                </c:pt>
                <c:pt idx="572">
                  <c:v>0</c:v>
                </c:pt>
                <c:pt idx="573">
                  <c:v>3</c:v>
                </c:pt>
                <c:pt idx="574">
                  <c:v>0</c:v>
                </c:pt>
                <c:pt idx="575">
                  <c:v>0</c:v>
                </c:pt>
                <c:pt idx="576">
                  <c:v>3</c:v>
                </c:pt>
                <c:pt idx="577">
                  <c:v>0</c:v>
                </c:pt>
                <c:pt idx="578">
                  <c:v>2</c:v>
                </c:pt>
                <c:pt idx="579">
                  <c:v>0</c:v>
                </c:pt>
                <c:pt idx="580">
                  <c:v>0</c:v>
                </c:pt>
                <c:pt idx="581">
                  <c:v>0</c:v>
                </c:pt>
                <c:pt idx="582">
                  <c:v>1</c:v>
                </c:pt>
                <c:pt idx="583">
                  <c:v>1</c:v>
                </c:pt>
                <c:pt idx="584">
                  <c:v>5</c:v>
                </c:pt>
                <c:pt idx="585">
                  <c:v>2</c:v>
                </c:pt>
                <c:pt idx="586">
                  <c:v>0</c:v>
                </c:pt>
                <c:pt idx="587">
                  <c:v>0</c:v>
                </c:pt>
                <c:pt idx="588">
                  <c:v>5</c:v>
                </c:pt>
                <c:pt idx="589">
                  <c:v>6</c:v>
                </c:pt>
                <c:pt idx="590">
                  <c:v>2</c:v>
                </c:pt>
                <c:pt idx="591">
                  <c:v>1</c:v>
                </c:pt>
                <c:pt idx="592">
                  <c:v>2</c:v>
                </c:pt>
                <c:pt idx="593">
                  <c:v>3</c:v>
                </c:pt>
                <c:pt idx="594">
                  <c:v>1</c:v>
                </c:pt>
                <c:pt idx="595">
                  <c:v>1</c:v>
                </c:pt>
                <c:pt idx="596">
                  <c:v>0</c:v>
                </c:pt>
                <c:pt idx="597">
                  <c:v>0</c:v>
                </c:pt>
                <c:pt idx="598">
                  <c:v>1</c:v>
                </c:pt>
                <c:pt idx="599">
                  <c:v>0</c:v>
                </c:pt>
                <c:pt idx="600">
                  <c:v>1</c:v>
                </c:pt>
                <c:pt idx="601">
                  <c:v>0</c:v>
                </c:pt>
                <c:pt idx="602">
                  <c:v>1</c:v>
                </c:pt>
                <c:pt idx="603">
                  <c:v>4</c:v>
                </c:pt>
                <c:pt idx="604">
                  <c:v>12</c:v>
                </c:pt>
                <c:pt idx="605">
                  <c:v>2</c:v>
                </c:pt>
                <c:pt idx="606">
                  <c:v>3</c:v>
                </c:pt>
                <c:pt idx="607">
                  <c:v>4</c:v>
                </c:pt>
                <c:pt idx="608">
                  <c:v>0</c:v>
                </c:pt>
                <c:pt idx="609">
                  <c:v>0</c:v>
                </c:pt>
                <c:pt idx="610">
                  <c:v>1</c:v>
                </c:pt>
                <c:pt idx="611">
                  <c:v>0</c:v>
                </c:pt>
                <c:pt idx="612">
                  <c:v>1</c:v>
                </c:pt>
                <c:pt idx="613">
                  <c:v>1</c:v>
                </c:pt>
                <c:pt idx="614">
                  <c:v>1</c:v>
                </c:pt>
                <c:pt idx="615">
                  <c:v>1</c:v>
                </c:pt>
                <c:pt idx="616">
                  <c:v>1</c:v>
                </c:pt>
                <c:pt idx="617">
                  <c:v>0</c:v>
                </c:pt>
                <c:pt idx="618">
                  <c:v>0</c:v>
                </c:pt>
                <c:pt idx="619">
                  <c:v>0</c:v>
                </c:pt>
                <c:pt idx="620">
                  <c:v>0</c:v>
                </c:pt>
                <c:pt idx="621">
                  <c:v>0</c:v>
                </c:pt>
                <c:pt idx="622">
                  <c:v>0</c:v>
                </c:pt>
                <c:pt idx="623">
                  <c:v>0</c:v>
                </c:pt>
                <c:pt idx="624">
                  <c:v>8</c:v>
                </c:pt>
                <c:pt idx="625">
                  <c:v>2</c:v>
                </c:pt>
                <c:pt idx="626">
                  <c:v>1</c:v>
                </c:pt>
                <c:pt idx="627">
                  <c:v>3</c:v>
                </c:pt>
                <c:pt idx="628">
                  <c:v>2</c:v>
                </c:pt>
                <c:pt idx="629">
                  <c:v>1</c:v>
                </c:pt>
                <c:pt idx="630">
                  <c:v>1</c:v>
                </c:pt>
                <c:pt idx="631">
                  <c:v>0</c:v>
                </c:pt>
                <c:pt idx="632">
                  <c:v>0</c:v>
                </c:pt>
                <c:pt idx="633">
                  <c:v>0</c:v>
                </c:pt>
                <c:pt idx="634">
                  <c:v>2</c:v>
                </c:pt>
                <c:pt idx="635">
                  <c:v>0</c:v>
                </c:pt>
                <c:pt idx="636">
                  <c:v>2</c:v>
                </c:pt>
                <c:pt idx="637">
                  <c:v>1</c:v>
                </c:pt>
                <c:pt idx="638">
                  <c:v>7</c:v>
                </c:pt>
                <c:pt idx="639">
                  <c:v>1</c:v>
                </c:pt>
                <c:pt idx="640">
                  <c:v>0</c:v>
                </c:pt>
                <c:pt idx="641">
                  <c:v>0</c:v>
                </c:pt>
                <c:pt idx="642">
                  <c:v>0</c:v>
                </c:pt>
                <c:pt idx="643">
                  <c:v>0</c:v>
                </c:pt>
                <c:pt idx="644">
                  <c:v>0</c:v>
                </c:pt>
                <c:pt idx="645">
                  <c:v>0</c:v>
                </c:pt>
                <c:pt idx="646">
                  <c:v>0</c:v>
                </c:pt>
                <c:pt idx="647">
                  <c:v>0</c:v>
                </c:pt>
                <c:pt idx="648">
                  <c:v>0</c:v>
                </c:pt>
                <c:pt idx="649">
                  <c:v>0</c:v>
                </c:pt>
                <c:pt idx="650">
                  <c:v>1</c:v>
                </c:pt>
                <c:pt idx="651">
                  <c:v>2</c:v>
                </c:pt>
                <c:pt idx="652">
                  <c:v>0</c:v>
                </c:pt>
                <c:pt idx="653">
                  <c:v>1</c:v>
                </c:pt>
                <c:pt idx="654">
                  <c:v>1</c:v>
                </c:pt>
                <c:pt idx="655">
                  <c:v>1</c:v>
                </c:pt>
                <c:pt idx="656">
                  <c:v>1</c:v>
                </c:pt>
                <c:pt idx="657">
                  <c:v>0</c:v>
                </c:pt>
                <c:pt idx="658">
                  <c:v>1</c:v>
                </c:pt>
                <c:pt idx="659">
                  <c:v>3</c:v>
                </c:pt>
                <c:pt idx="660">
                  <c:v>4</c:v>
                </c:pt>
                <c:pt idx="661">
                  <c:v>3</c:v>
                </c:pt>
                <c:pt idx="662">
                  <c:v>7</c:v>
                </c:pt>
                <c:pt idx="663">
                  <c:v>0</c:v>
                </c:pt>
                <c:pt idx="664">
                  <c:v>1</c:v>
                </c:pt>
                <c:pt idx="665">
                  <c:v>1</c:v>
                </c:pt>
              </c:numCache>
            </c:numRef>
          </c:val>
          <c:smooth val="0"/>
          <c:extLst>
            <c:ext xmlns:c16="http://schemas.microsoft.com/office/drawing/2014/chart" uri="{C3380CC4-5D6E-409C-BE32-E72D297353CC}">
              <c16:uniqueId val="{00000001-24E5-49FA-B030-58EB30D25C2C}"/>
            </c:ext>
          </c:extLst>
        </c:ser>
        <c:dLbls>
          <c:showLegendKey val="0"/>
          <c:showVal val="0"/>
          <c:showCatName val="0"/>
          <c:showSerName val="0"/>
          <c:showPercent val="0"/>
          <c:showBubbleSize val="0"/>
        </c:dLbls>
        <c:marker val="1"/>
        <c:smooth val="0"/>
        <c:axId val="157061888"/>
        <c:axId val="157063424"/>
      </c:lineChart>
      <c:dateAx>
        <c:axId val="15706188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063424"/>
        <c:crosses val="autoZero"/>
        <c:auto val="1"/>
        <c:lblOffset val="100"/>
        <c:baseTimeUnit val="days"/>
        <c:majorUnit val="3"/>
        <c:majorTimeUnit val="months"/>
      </c:dateAx>
      <c:valAx>
        <c:axId val="157063424"/>
        <c:scaling>
          <c:orientation val="minMax"/>
        </c:scaling>
        <c:delete val="0"/>
        <c:axPos val="l"/>
        <c:majorGridlines>
          <c:spPr>
            <a:ln w="9525" cap="flat" cmpd="sng" algn="ctr">
              <a:solidFill>
                <a:schemeClr val="tx1">
                  <a:lumMod val="15000"/>
                  <a:lumOff val="85000"/>
                </a:schemeClr>
              </a:solidFill>
              <a:round/>
            </a:ln>
            <a:effectLst>
              <a:softEdge rad="0"/>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061888"/>
        <c:crosses val="autoZero"/>
        <c:crossBetween val="midCat"/>
      </c:valAx>
      <c:valAx>
        <c:axId val="15706931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070848"/>
        <c:crosses val="max"/>
        <c:crossBetween val="between"/>
        <c:majorUnit val="5000"/>
      </c:valAx>
      <c:dateAx>
        <c:axId val="157070848"/>
        <c:scaling>
          <c:orientation val="minMax"/>
        </c:scaling>
        <c:delete val="1"/>
        <c:axPos val="b"/>
        <c:numFmt formatCode="m/d/yyyy" sourceLinked="1"/>
        <c:majorTickMark val="out"/>
        <c:minorTickMark val="none"/>
        <c:tickLblPos val="nextTo"/>
        <c:crossAx val="157069312"/>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306033040764864E-2"/>
          <c:y val="0.17314918529602266"/>
          <c:w val="0.7771752352488015"/>
          <c:h val="0.53495897048689744"/>
        </c:manualLayout>
      </c:layout>
      <c:areaChart>
        <c:grouping val="stacked"/>
        <c:varyColors val="0"/>
        <c:ser>
          <c:idx val="0"/>
          <c:order val="0"/>
          <c:tx>
            <c:strRef>
              <c:f>Sheet1!$B$1</c:f>
              <c:strCache>
                <c:ptCount val="1"/>
                <c:pt idx="0">
                  <c:v>Heigh of Eruption Column</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cat>
            <c:numRef>
              <c:f>Sheet1!$A$2:$A$246</c:f>
              <c:numCache>
                <c:formatCode>dd/mm/yyyy</c:formatCode>
                <c:ptCount val="245"/>
                <c:pt idx="0">
                  <c:v>45717</c:v>
                </c:pt>
                <c:pt idx="1">
                  <c:v>45718</c:v>
                </c:pt>
                <c:pt idx="2">
                  <c:v>45719</c:v>
                </c:pt>
                <c:pt idx="3">
                  <c:v>45720</c:v>
                </c:pt>
                <c:pt idx="4">
                  <c:v>45721</c:v>
                </c:pt>
                <c:pt idx="5">
                  <c:v>45722</c:v>
                </c:pt>
                <c:pt idx="6">
                  <c:v>45723</c:v>
                </c:pt>
                <c:pt idx="7">
                  <c:v>45724</c:v>
                </c:pt>
                <c:pt idx="8">
                  <c:v>45725</c:v>
                </c:pt>
                <c:pt idx="9">
                  <c:v>45726</c:v>
                </c:pt>
                <c:pt idx="10">
                  <c:v>45727</c:v>
                </c:pt>
                <c:pt idx="11">
                  <c:v>45728</c:v>
                </c:pt>
                <c:pt idx="12">
                  <c:v>45729</c:v>
                </c:pt>
                <c:pt idx="13">
                  <c:v>45730</c:v>
                </c:pt>
                <c:pt idx="14">
                  <c:v>45731</c:v>
                </c:pt>
                <c:pt idx="15">
                  <c:v>45732</c:v>
                </c:pt>
                <c:pt idx="16">
                  <c:v>45733</c:v>
                </c:pt>
                <c:pt idx="17">
                  <c:v>45734</c:v>
                </c:pt>
                <c:pt idx="18">
                  <c:v>45735</c:v>
                </c:pt>
                <c:pt idx="19">
                  <c:v>45736</c:v>
                </c:pt>
                <c:pt idx="20">
                  <c:v>45737</c:v>
                </c:pt>
                <c:pt idx="21">
                  <c:v>45738</c:v>
                </c:pt>
                <c:pt idx="22">
                  <c:v>45739</c:v>
                </c:pt>
                <c:pt idx="23">
                  <c:v>45740</c:v>
                </c:pt>
                <c:pt idx="24">
                  <c:v>45741</c:v>
                </c:pt>
                <c:pt idx="25">
                  <c:v>45742</c:v>
                </c:pt>
                <c:pt idx="26">
                  <c:v>45743</c:v>
                </c:pt>
                <c:pt idx="27">
                  <c:v>45744</c:v>
                </c:pt>
                <c:pt idx="28">
                  <c:v>45745</c:v>
                </c:pt>
                <c:pt idx="29">
                  <c:v>45746</c:v>
                </c:pt>
                <c:pt idx="30">
                  <c:v>45747</c:v>
                </c:pt>
                <c:pt idx="31">
                  <c:v>45748</c:v>
                </c:pt>
                <c:pt idx="32">
                  <c:v>45749</c:v>
                </c:pt>
                <c:pt idx="33">
                  <c:v>45750</c:v>
                </c:pt>
                <c:pt idx="34">
                  <c:v>45751</c:v>
                </c:pt>
                <c:pt idx="35">
                  <c:v>45752</c:v>
                </c:pt>
                <c:pt idx="36">
                  <c:v>45753</c:v>
                </c:pt>
                <c:pt idx="37">
                  <c:v>45754</c:v>
                </c:pt>
                <c:pt idx="38">
                  <c:v>45755</c:v>
                </c:pt>
                <c:pt idx="39">
                  <c:v>45756</c:v>
                </c:pt>
                <c:pt idx="40">
                  <c:v>45757</c:v>
                </c:pt>
                <c:pt idx="41">
                  <c:v>45758</c:v>
                </c:pt>
                <c:pt idx="42">
                  <c:v>45759</c:v>
                </c:pt>
                <c:pt idx="43">
                  <c:v>45760</c:v>
                </c:pt>
                <c:pt idx="44">
                  <c:v>45761</c:v>
                </c:pt>
                <c:pt idx="45">
                  <c:v>45762</c:v>
                </c:pt>
                <c:pt idx="46">
                  <c:v>45763</c:v>
                </c:pt>
                <c:pt idx="47">
                  <c:v>45764</c:v>
                </c:pt>
                <c:pt idx="48">
                  <c:v>45765</c:v>
                </c:pt>
                <c:pt idx="49">
                  <c:v>45766</c:v>
                </c:pt>
                <c:pt idx="50">
                  <c:v>45767</c:v>
                </c:pt>
                <c:pt idx="51">
                  <c:v>45768</c:v>
                </c:pt>
                <c:pt idx="52">
                  <c:v>45769</c:v>
                </c:pt>
                <c:pt idx="53">
                  <c:v>45770</c:v>
                </c:pt>
                <c:pt idx="54">
                  <c:v>45771</c:v>
                </c:pt>
                <c:pt idx="55">
                  <c:v>45772</c:v>
                </c:pt>
                <c:pt idx="56">
                  <c:v>45773</c:v>
                </c:pt>
                <c:pt idx="57">
                  <c:v>45774</c:v>
                </c:pt>
                <c:pt idx="58">
                  <c:v>45775</c:v>
                </c:pt>
                <c:pt idx="59">
                  <c:v>45776</c:v>
                </c:pt>
                <c:pt idx="60">
                  <c:v>45777</c:v>
                </c:pt>
                <c:pt idx="61">
                  <c:v>45778</c:v>
                </c:pt>
                <c:pt idx="62">
                  <c:v>45779</c:v>
                </c:pt>
                <c:pt idx="63">
                  <c:v>45780</c:v>
                </c:pt>
                <c:pt idx="64">
                  <c:v>45781</c:v>
                </c:pt>
                <c:pt idx="65">
                  <c:v>45782</c:v>
                </c:pt>
                <c:pt idx="66">
                  <c:v>45783</c:v>
                </c:pt>
                <c:pt idx="67">
                  <c:v>45784</c:v>
                </c:pt>
                <c:pt idx="68">
                  <c:v>45785</c:v>
                </c:pt>
                <c:pt idx="69">
                  <c:v>45786</c:v>
                </c:pt>
                <c:pt idx="70">
                  <c:v>45787</c:v>
                </c:pt>
                <c:pt idx="71">
                  <c:v>45788</c:v>
                </c:pt>
                <c:pt idx="72">
                  <c:v>45789</c:v>
                </c:pt>
                <c:pt idx="73">
                  <c:v>45790</c:v>
                </c:pt>
                <c:pt idx="74">
                  <c:v>45791</c:v>
                </c:pt>
                <c:pt idx="75">
                  <c:v>45792</c:v>
                </c:pt>
                <c:pt idx="76">
                  <c:v>45793</c:v>
                </c:pt>
                <c:pt idx="77">
                  <c:v>45794</c:v>
                </c:pt>
                <c:pt idx="78">
                  <c:v>45795</c:v>
                </c:pt>
                <c:pt idx="79">
                  <c:v>45796</c:v>
                </c:pt>
                <c:pt idx="80">
                  <c:v>45797</c:v>
                </c:pt>
                <c:pt idx="81">
                  <c:v>45798</c:v>
                </c:pt>
                <c:pt idx="82">
                  <c:v>45799</c:v>
                </c:pt>
                <c:pt idx="83">
                  <c:v>45800</c:v>
                </c:pt>
                <c:pt idx="84">
                  <c:v>45801</c:v>
                </c:pt>
                <c:pt idx="85">
                  <c:v>45802</c:v>
                </c:pt>
                <c:pt idx="86">
                  <c:v>45803</c:v>
                </c:pt>
                <c:pt idx="87">
                  <c:v>45804</c:v>
                </c:pt>
                <c:pt idx="88">
                  <c:v>45805</c:v>
                </c:pt>
                <c:pt idx="89">
                  <c:v>45806</c:v>
                </c:pt>
                <c:pt idx="90">
                  <c:v>45807</c:v>
                </c:pt>
                <c:pt idx="91">
                  <c:v>45808</c:v>
                </c:pt>
                <c:pt idx="92">
                  <c:v>45809</c:v>
                </c:pt>
                <c:pt idx="93">
                  <c:v>45810</c:v>
                </c:pt>
                <c:pt idx="94">
                  <c:v>45811</c:v>
                </c:pt>
                <c:pt idx="95">
                  <c:v>45812</c:v>
                </c:pt>
                <c:pt idx="96">
                  <c:v>45813</c:v>
                </c:pt>
                <c:pt idx="97">
                  <c:v>45814</c:v>
                </c:pt>
                <c:pt idx="98">
                  <c:v>45815</c:v>
                </c:pt>
                <c:pt idx="99">
                  <c:v>45816</c:v>
                </c:pt>
                <c:pt idx="100">
                  <c:v>45817</c:v>
                </c:pt>
                <c:pt idx="101">
                  <c:v>45818</c:v>
                </c:pt>
                <c:pt idx="102">
                  <c:v>45819</c:v>
                </c:pt>
                <c:pt idx="103">
                  <c:v>45820</c:v>
                </c:pt>
                <c:pt idx="104">
                  <c:v>45821</c:v>
                </c:pt>
                <c:pt idx="105">
                  <c:v>45822</c:v>
                </c:pt>
                <c:pt idx="106">
                  <c:v>45823</c:v>
                </c:pt>
                <c:pt idx="107">
                  <c:v>45824</c:v>
                </c:pt>
                <c:pt idx="108">
                  <c:v>45825</c:v>
                </c:pt>
                <c:pt idx="109">
                  <c:v>45826</c:v>
                </c:pt>
                <c:pt idx="110">
                  <c:v>45827</c:v>
                </c:pt>
                <c:pt idx="111">
                  <c:v>45828</c:v>
                </c:pt>
                <c:pt idx="112">
                  <c:v>45829</c:v>
                </c:pt>
                <c:pt idx="113">
                  <c:v>45830</c:v>
                </c:pt>
                <c:pt idx="114">
                  <c:v>45831</c:v>
                </c:pt>
                <c:pt idx="115">
                  <c:v>45832</c:v>
                </c:pt>
                <c:pt idx="116">
                  <c:v>45833</c:v>
                </c:pt>
                <c:pt idx="117">
                  <c:v>45834</c:v>
                </c:pt>
                <c:pt idx="118">
                  <c:v>45835</c:v>
                </c:pt>
                <c:pt idx="119">
                  <c:v>45836</c:v>
                </c:pt>
                <c:pt idx="120">
                  <c:v>45837</c:v>
                </c:pt>
                <c:pt idx="121">
                  <c:v>45838</c:v>
                </c:pt>
                <c:pt idx="122">
                  <c:v>45839</c:v>
                </c:pt>
                <c:pt idx="123">
                  <c:v>45840</c:v>
                </c:pt>
                <c:pt idx="124">
                  <c:v>45841</c:v>
                </c:pt>
                <c:pt idx="125">
                  <c:v>45842</c:v>
                </c:pt>
                <c:pt idx="126">
                  <c:v>45843</c:v>
                </c:pt>
                <c:pt idx="127">
                  <c:v>45844</c:v>
                </c:pt>
                <c:pt idx="128">
                  <c:v>45845</c:v>
                </c:pt>
                <c:pt idx="129">
                  <c:v>45846</c:v>
                </c:pt>
                <c:pt idx="130">
                  <c:v>45847</c:v>
                </c:pt>
                <c:pt idx="131">
                  <c:v>45848</c:v>
                </c:pt>
                <c:pt idx="132">
                  <c:v>45849</c:v>
                </c:pt>
                <c:pt idx="133">
                  <c:v>45850</c:v>
                </c:pt>
                <c:pt idx="134">
                  <c:v>45851</c:v>
                </c:pt>
                <c:pt idx="135">
                  <c:v>45852</c:v>
                </c:pt>
                <c:pt idx="136">
                  <c:v>45853</c:v>
                </c:pt>
                <c:pt idx="137">
                  <c:v>45854</c:v>
                </c:pt>
                <c:pt idx="138">
                  <c:v>45855</c:v>
                </c:pt>
                <c:pt idx="139">
                  <c:v>45856</c:v>
                </c:pt>
                <c:pt idx="140">
                  <c:v>45857</c:v>
                </c:pt>
                <c:pt idx="141">
                  <c:v>45858</c:v>
                </c:pt>
                <c:pt idx="142">
                  <c:v>45859</c:v>
                </c:pt>
                <c:pt idx="143">
                  <c:v>45860</c:v>
                </c:pt>
                <c:pt idx="144">
                  <c:v>45861</c:v>
                </c:pt>
                <c:pt idx="145">
                  <c:v>45862</c:v>
                </c:pt>
                <c:pt idx="146">
                  <c:v>45863</c:v>
                </c:pt>
                <c:pt idx="147">
                  <c:v>45864</c:v>
                </c:pt>
                <c:pt idx="148">
                  <c:v>45865</c:v>
                </c:pt>
                <c:pt idx="149">
                  <c:v>45866</c:v>
                </c:pt>
                <c:pt idx="150">
                  <c:v>45867</c:v>
                </c:pt>
                <c:pt idx="151">
                  <c:v>45868</c:v>
                </c:pt>
                <c:pt idx="152">
                  <c:v>45869</c:v>
                </c:pt>
                <c:pt idx="153">
                  <c:v>45870</c:v>
                </c:pt>
                <c:pt idx="154">
                  <c:v>45871</c:v>
                </c:pt>
                <c:pt idx="155">
                  <c:v>45872</c:v>
                </c:pt>
                <c:pt idx="156">
                  <c:v>45873</c:v>
                </c:pt>
                <c:pt idx="157">
                  <c:v>45874</c:v>
                </c:pt>
                <c:pt idx="158">
                  <c:v>45875</c:v>
                </c:pt>
                <c:pt idx="159">
                  <c:v>45876</c:v>
                </c:pt>
                <c:pt idx="160">
                  <c:v>45877</c:v>
                </c:pt>
                <c:pt idx="161">
                  <c:v>45878</c:v>
                </c:pt>
                <c:pt idx="162">
                  <c:v>45879</c:v>
                </c:pt>
                <c:pt idx="163">
                  <c:v>45880</c:v>
                </c:pt>
                <c:pt idx="164">
                  <c:v>45881</c:v>
                </c:pt>
                <c:pt idx="165">
                  <c:v>45882</c:v>
                </c:pt>
                <c:pt idx="166">
                  <c:v>45883</c:v>
                </c:pt>
                <c:pt idx="167">
                  <c:v>45884</c:v>
                </c:pt>
                <c:pt idx="168">
                  <c:v>45885</c:v>
                </c:pt>
                <c:pt idx="169">
                  <c:v>45886</c:v>
                </c:pt>
                <c:pt idx="170">
                  <c:v>45887</c:v>
                </c:pt>
                <c:pt idx="171">
                  <c:v>45888</c:v>
                </c:pt>
                <c:pt idx="172">
                  <c:v>45889</c:v>
                </c:pt>
                <c:pt idx="173" formatCode="mm/dd/yyyy">
                  <c:v>45890</c:v>
                </c:pt>
                <c:pt idx="174" formatCode="mm/dd/yyyy">
                  <c:v>45891</c:v>
                </c:pt>
                <c:pt idx="175" formatCode="mm/dd/yyyy">
                  <c:v>45892</c:v>
                </c:pt>
                <c:pt idx="176" formatCode="mm/dd/yyyy">
                  <c:v>45893</c:v>
                </c:pt>
                <c:pt idx="177" formatCode="mm/dd/yyyy">
                  <c:v>45894</c:v>
                </c:pt>
                <c:pt idx="178" formatCode="mm/dd/yyyy">
                  <c:v>45895</c:v>
                </c:pt>
                <c:pt idx="179" formatCode="mm/dd/yyyy">
                  <c:v>45896</c:v>
                </c:pt>
                <c:pt idx="180" formatCode="mm/dd/yyyy">
                  <c:v>45897</c:v>
                </c:pt>
                <c:pt idx="181" formatCode="mm/dd/yyyy">
                  <c:v>45898</c:v>
                </c:pt>
                <c:pt idx="182" formatCode="mm/dd/yyyy">
                  <c:v>45899</c:v>
                </c:pt>
                <c:pt idx="183" formatCode="mm/dd/yyyy">
                  <c:v>45900</c:v>
                </c:pt>
                <c:pt idx="184" formatCode="mm/dd/yyyy">
                  <c:v>45901</c:v>
                </c:pt>
                <c:pt idx="185" formatCode="mm/dd/yyyy">
                  <c:v>45902</c:v>
                </c:pt>
                <c:pt idx="186" formatCode="mm/dd/yyyy">
                  <c:v>45903</c:v>
                </c:pt>
                <c:pt idx="187" formatCode="mm/dd/yyyy">
                  <c:v>45904</c:v>
                </c:pt>
                <c:pt idx="188" formatCode="mm/dd/yyyy">
                  <c:v>45905</c:v>
                </c:pt>
                <c:pt idx="189" formatCode="mm/dd/yyyy">
                  <c:v>45906</c:v>
                </c:pt>
                <c:pt idx="190" formatCode="mm/dd/yyyy">
                  <c:v>45907</c:v>
                </c:pt>
                <c:pt idx="191" formatCode="mm/dd/yyyy">
                  <c:v>45908</c:v>
                </c:pt>
                <c:pt idx="192" formatCode="mm/dd/yyyy">
                  <c:v>45909</c:v>
                </c:pt>
                <c:pt idx="193" formatCode="mm/dd/yyyy">
                  <c:v>45910</c:v>
                </c:pt>
                <c:pt idx="194" formatCode="mm/dd/yyyy">
                  <c:v>45911</c:v>
                </c:pt>
                <c:pt idx="195" formatCode="mm/dd/yyyy">
                  <c:v>45912</c:v>
                </c:pt>
                <c:pt idx="196" formatCode="mm/dd/yyyy">
                  <c:v>45913</c:v>
                </c:pt>
                <c:pt idx="197" formatCode="mm/dd/yyyy">
                  <c:v>45914</c:v>
                </c:pt>
                <c:pt idx="198" formatCode="mm/dd/yyyy">
                  <c:v>45915</c:v>
                </c:pt>
                <c:pt idx="199" formatCode="mm/dd/yyyy">
                  <c:v>45916</c:v>
                </c:pt>
                <c:pt idx="200" formatCode="mm/dd/yyyy">
                  <c:v>45917</c:v>
                </c:pt>
                <c:pt idx="201" formatCode="mm/dd/yyyy">
                  <c:v>45918</c:v>
                </c:pt>
                <c:pt idx="202" formatCode="mm/dd/yyyy">
                  <c:v>45919</c:v>
                </c:pt>
                <c:pt idx="203" formatCode="mm/dd/yyyy">
                  <c:v>45920</c:v>
                </c:pt>
                <c:pt idx="204" formatCode="mm/dd/yyyy">
                  <c:v>45921</c:v>
                </c:pt>
                <c:pt idx="205" formatCode="mm/dd/yyyy">
                  <c:v>45922</c:v>
                </c:pt>
                <c:pt idx="206" formatCode="mm/dd/yyyy">
                  <c:v>45923</c:v>
                </c:pt>
                <c:pt idx="207" formatCode="mm/dd/yyyy">
                  <c:v>45924</c:v>
                </c:pt>
                <c:pt idx="208" formatCode="mm/dd/yyyy">
                  <c:v>45925</c:v>
                </c:pt>
                <c:pt idx="209" formatCode="mm/dd/yyyy">
                  <c:v>45926</c:v>
                </c:pt>
                <c:pt idx="210" formatCode="mm/dd/yyyy">
                  <c:v>45927</c:v>
                </c:pt>
                <c:pt idx="211" formatCode="mm/dd/yyyy">
                  <c:v>45928</c:v>
                </c:pt>
                <c:pt idx="212" formatCode="mm/dd/yyyy">
                  <c:v>45929</c:v>
                </c:pt>
                <c:pt idx="213" formatCode="mm/dd/yyyy">
                  <c:v>45930</c:v>
                </c:pt>
                <c:pt idx="214" formatCode="mm/dd/yyyy">
                  <c:v>45931</c:v>
                </c:pt>
                <c:pt idx="215" formatCode="mm/dd/yyyy">
                  <c:v>45932</c:v>
                </c:pt>
                <c:pt idx="216" formatCode="mm/dd/yyyy">
                  <c:v>45933</c:v>
                </c:pt>
                <c:pt idx="217" formatCode="mm/dd/yyyy">
                  <c:v>45934</c:v>
                </c:pt>
                <c:pt idx="218" formatCode="mm/dd/yyyy">
                  <c:v>45935</c:v>
                </c:pt>
                <c:pt idx="219" formatCode="mm/dd/yyyy">
                  <c:v>45936</c:v>
                </c:pt>
                <c:pt idx="220" formatCode="mm/dd/yyyy">
                  <c:v>45937</c:v>
                </c:pt>
                <c:pt idx="221" formatCode="mm/dd/yyyy">
                  <c:v>45938</c:v>
                </c:pt>
                <c:pt idx="222" formatCode="mm/dd/yyyy">
                  <c:v>45939</c:v>
                </c:pt>
                <c:pt idx="223" formatCode="mm/dd/yyyy">
                  <c:v>45940</c:v>
                </c:pt>
                <c:pt idx="224" formatCode="mm/dd/yyyy">
                  <c:v>45941</c:v>
                </c:pt>
                <c:pt idx="225" formatCode="mm/dd/yyyy">
                  <c:v>45942</c:v>
                </c:pt>
                <c:pt idx="226" formatCode="mm/dd/yyyy">
                  <c:v>45943</c:v>
                </c:pt>
                <c:pt idx="227" formatCode="mm/dd/yyyy">
                  <c:v>45944</c:v>
                </c:pt>
                <c:pt idx="228" formatCode="mm/dd/yyyy">
                  <c:v>45945</c:v>
                </c:pt>
                <c:pt idx="229" formatCode="mm/dd/yyyy">
                  <c:v>45946</c:v>
                </c:pt>
                <c:pt idx="230" formatCode="mm/dd/yyyy">
                  <c:v>45947</c:v>
                </c:pt>
                <c:pt idx="231" formatCode="mm/dd/yyyy">
                  <c:v>45948</c:v>
                </c:pt>
                <c:pt idx="232" formatCode="mm/dd/yyyy">
                  <c:v>45949</c:v>
                </c:pt>
                <c:pt idx="233" formatCode="mm/dd/yyyy">
                  <c:v>45950</c:v>
                </c:pt>
                <c:pt idx="234" formatCode="mm/dd/yyyy">
                  <c:v>45951</c:v>
                </c:pt>
                <c:pt idx="235" formatCode="mm/dd/yyyy">
                  <c:v>45952</c:v>
                </c:pt>
                <c:pt idx="236" formatCode="mm/dd/yyyy">
                  <c:v>45953</c:v>
                </c:pt>
                <c:pt idx="237" formatCode="mm/dd/yyyy">
                  <c:v>45954</c:v>
                </c:pt>
                <c:pt idx="238">
                  <c:v>45955</c:v>
                </c:pt>
                <c:pt idx="239">
                  <c:v>45956</c:v>
                </c:pt>
                <c:pt idx="240">
                  <c:v>45957</c:v>
                </c:pt>
                <c:pt idx="241">
                  <c:v>45958</c:v>
                </c:pt>
                <c:pt idx="242">
                  <c:v>45959</c:v>
                </c:pt>
                <c:pt idx="243">
                  <c:v>45960</c:v>
                </c:pt>
                <c:pt idx="244">
                  <c:v>45961</c:v>
                </c:pt>
              </c:numCache>
            </c:numRef>
          </c:cat>
          <c:val>
            <c:numRef>
              <c:f>Sheet1!$B$2:$B$246</c:f>
              <c:numCache>
                <c:formatCode>0</c:formatCode>
                <c:ptCount val="245"/>
                <c:pt idx="0">
                  <c:v>800</c:v>
                </c:pt>
                <c:pt idx="1">
                  <c:v>500</c:v>
                </c:pt>
                <c:pt idx="2">
                  <c:v>0</c:v>
                </c:pt>
                <c:pt idx="3">
                  <c:v>0</c:v>
                </c:pt>
                <c:pt idx="4">
                  <c:v>0</c:v>
                </c:pt>
                <c:pt idx="5">
                  <c:v>0</c:v>
                </c:pt>
                <c:pt idx="6">
                  <c:v>0</c:v>
                </c:pt>
                <c:pt idx="7">
                  <c:v>0</c:v>
                </c:pt>
                <c:pt idx="8">
                  <c:v>0</c:v>
                </c:pt>
                <c:pt idx="9">
                  <c:v>2000</c:v>
                </c:pt>
                <c:pt idx="10">
                  <c:v>1200</c:v>
                </c:pt>
                <c:pt idx="11">
                  <c:v>800</c:v>
                </c:pt>
                <c:pt idx="12">
                  <c:v>1200</c:v>
                </c:pt>
                <c:pt idx="13">
                  <c:v>1000</c:v>
                </c:pt>
                <c:pt idx="14">
                  <c:v>2000</c:v>
                </c:pt>
                <c:pt idx="15">
                  <c:v>1000</c:v>
                </c:pt>
                <c:pt idx="16">
                  <c:v>1200</c:v>
                </c:pt>
                <c:pt idx="17">
                  <c:v>1200</c:v>
                </c:pt>
                <c:pt idx="18">
                  <c:v>0</c:v>
                </c:pt>
                <c:pt idx="19">
                  <c:v>8000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300</c:v>
                </c:pt>
                <c:pt idx="36">
                  <c:v>0</c:v>
                </c:pt>
                <c:pt idx="37">
                  <c:v>0</c:v>
                </c:pt>
                <c:pt idx="38">
                  <c:v>600</c:v>
                </c:pt>
                <c:pt idx="39">
                  <c:v>0</c:v>
                </c:pt>
                <c:pt idx="40">
                  <c:v>0</c:v>
                </c:pt>
                <c:pt idx="41">
                  <c:v>1700</c:v>
                </c:pt>
                <c:pt idx="42">
                  <c:v>0</c:v>
                </c:pt>
                <c:pt idx="43">
                  <c:v>0</c:v>
                </c:pt>
                <c:pt idx="44">
                  <c:v>500</c:v>
                </c:pt>
                <c:pt idx="45">
                  <c:v>900</c:v>
                </c:pt>
                <c:pt idx="46">
                  <c:v>3500</c:v>
                </c:pt>
                <c:pt idx="47">
                  <c:v>700</c:v>
                </c:pt>
                <c:pt idx="48">
                  <c:v>0</c:v>
                </c:pt>
                <c:pt idx="49">
                  <c:v>700</c:v>
                </c:pt>
                <c:pt idx="50">
                  <c:v>3500</c:v>
                </c:pt>
                <c:pt idx="51">
                  <c:v>1200</c:v>
                </c:pt>
                <c:pt idx="52">
                  <c:v>0</c:v>
                </c:pt>
                <c:pt idx="53">
                  <c:v>0</c:v>
                </c:pt>
                <c:pt idx="54">
                  <c:v>0</c:v>
                </c:pt>
                <c:pt idx="55">
                  <c:v>3500</c:v>
                </c:pt>
                <c:pt idx="56">
                  <c:v>0</c:v>
                </c:pt>
                <c:pt idx="57">
                  <c:v>4000</c:v>
                </c:pt>
                <c:pt idx="58">
                  <c:v>0</c:v>
                </c:pt>
                <c:pt idx="59">
                  <c:v>0</c:v>
                </c:pt>
                <c:pt idx="60">
                  <c:v>4000</c:v>
                </c:pt>
                <c:pt idx="61">
                  <c:v>0</c:v>
                </c:pt>
                <c:pt idx="62">
                  <c:v>3500</c:v>
                </c:pt>
                <c:pt idx="63">
                  <c:v>800</c:v>
                </c:pt>
                <c:pt idx="64">
                  <c:v>0</c:v>
                </c:pt>
                <c:pt idx="65">
                  <c:v>0</c:v>
                </c:pt>
                <c:pt idx="66">
                  <c:v>0</c:v>
                </c:pt>
                <c:pt idx="67">
                  <c:v>0</c:v>
                </c:pt>
                <c:pt idx="68">
                  <c:v>0</c:v>
                </c:pt>
                <c:pt idx="69">
                  <c:v>0</c:v>
                </c:pt>
                <c:pt idx="70">
                  <c:v>0</c:v>
                </c:pt>
                <c:pt idx="71">
                  <c:v>300</c:v>
                </c:pt>
                <c:pt idx="72">
                  <c:v>0</c:v>
                </c:pt>
                <c:pt idx="73">
                  <c:v>800</c:v>
                </c:pt>
                <c:pt idx="74">
                  <c:v>0</c:v>
                </c:pt>
                <c:pt idx="75">
                  <c:v>0</c:v>
                </c:pt>
                <c:pt idx="76">
                  <c:v>0</c:v>
                </c:pt>
                <c:pt idx="77">
                  <c:v>0</c:v>
                </c:pt>
                <c:pt idx="78">
                  <c:v>6000</c:v>
                </c:pt>
                <c:pt idx="79">
                  <c:v>4000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10000</c:v>
                </c:pt>
                <c:pt idx="109">
                  <c:v>1000</c:v>
                </c:pt>
                <c:pt idx="110">
                  <c:v>0</c:v>
                </c:pt>
                <c:pt idx="111">
                  <c:v>2000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18000</c:v>
                </c:pt>
                <c:pt idx="129">
                  <c:v>13000</c:v>
                </c:pt>
                <c:pt idx="130">
                  <c:v>0</c:v>
                </c:pt>
                <c:pt idx="131">
                  <c:v>0</c:v>
                </c:pt>
                <c:pt idx="132">
                  <c:v>4000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10000</c:v>
                </c:pt>
                <c:pt idx="154">
                  <c:v>18000</c:v>
                </c:pt>
                <c:pt idx="155">
                  <c:v>0</c:v>
                </c:pt>
                <c:pt idx="156">
                  <c:v>0</c:v>
                </c:pt>
                <c:pt idx="157">
                  <c:v>0</c:v>
                </c:pt>
                <c:pt idx="158">
                  <c:v>0</c:v>
                </c:pt>
                <c:pt idx="159">
                  <c:v>0</c:v>
                </c:pt>
                <c:pt idx="160">
                  <c:v>900</c:v>
                </c:pt>
                <c:pt idx="161">
                  <c:v>800</c:v>
                </c:pt>
                <c:pt idx="162">
                  <c:v>0</c:v>
                </c:pt>
                <c:pt idx="163">
                  <c:v>0</c:v>
                </c:pt>
                <c:pt idx="164">
                  <c:v>0</c:v>
                </c:pt>
                <c:pt idx="165">
                  <c:v>0</c:v>
                </c:pt>
                <c:pt idx="166">
                  <c:v>0</c:v>
                </c:pt>
                <c:pt idx="167">
                  <c:v>0</c:v>
                </c:pt>
                <c:pt idx="168">
                  <c:v>0</c:v>
                </c:pt>
                <c:pt idx="169">
                  <c:v>8000</c:v>
                </c:pt>
                <c:pt idx="170">
                  <c:v>8000</c:v>
                </c:pt>
                <c:pt idx="171">
                  <c:v>0</c:v>
                </c:pt>
                <c:pt idx="172">
                  <c:v>0</c:v>
                </c:pt>
                <c:pt idx="173">
                  <c:v>0</c:v>
                </c:pt>
                <c:pt idx="174">
                  <c:v>1000</c:v>
                </c:pt>
                <c:pt idx="175">
                  <c:v>1500</c:v>
                </c:pt>
                <c:pt idx="176">
                  <c:v>2000</c:v>
                </c:pt>
                <c:pt idx="177">
                  <c:v>0</c:v>
                </c:pt>
                <c:pt idx="178">
                  <c:v>0</c:v>
                </c:pt>
                <c:pt idx="179">
                  <c:v>800</c:v>
                </c:pt>
                <c:pt idx="180">
                  <c:v>0</c:v>
                </c:pt>
                <c:pt idx="181">
                  <c:v>1200</c:v>
                </c:pt>
                <c:pt idx="182">
                  <c:v>0</c:v>
                </c:pt>
                <c:pt idx="183">
                  <c:v>0</c:v>
                </c:pt>
                <c:pt idx="184">
                  <c:v>0</c:v>
                </c:pt>
                <c:pt idx="185">
                  <c:v>0</c:v>
                </c:pt>
                <c:pt idx="186">
                  <c:v>0</c:v>
                </c:pt>
                <c:pt idx="187">
                  <c:v>0</c:v>
                </c:pt>
                <c:pt idx="188">
                  <c:v>0</c:v>
                </c:pt>
                <c:pt idx="189">
                  <c:v>1000</c:v>
                </c:pt>
                <c:pt idx="190">
                  <c:v>0</c:v>
                </c:pt>
                <c:pt idx="191">
                  <c:v>0</c:v>
                </c:pt>
                <c:pt idx="192">
                  <c:v>0</c:v>
                </c:pt>
                <c:pt idx="193">
                  <c:v>0</c:v>
                </c:pt>
                <c:pt idx="194">
                  <c:v>0</c:v>
                </c:pt>
                <c:pt idx="195">
                  <c:v>0</c:v>
                </c:pt>
                <c:pt idx="196">
                  <c:v>0</c:v>
                </c:pt>
                <c:pt idx="197">
                  <c:v>0</c:v>
                </c:pt>
                <c:pt idx="198">
                  <c:v>0</c:v>
                </c:pt>
                <c:pt idx="199">
                  <c:v>0</c:v>
                </c:pt>
                <c:pt idx="200">
                  <c:v>0</c:v>
                </c:pt>
                <c:pt idx="201">
                  <c:v>0</c:v>
                </c:pt>
                <c:pt idx="202">
                  <c:v>6000</c:v>
                </c:pt>
                <c:pt idx="203">
                  <c:v>1000</c:v>
                </c:pt>
                <c:pt idx="204">
                  <c:v>1500</c:v>
                </c:pt>
                <c:pt idx="205">
                  <c:v>800</c:v>
                </c:pt>
                <c:pt idx="206">
                  <c:v>0</c:v>
                </c:pt>
                <c:pt idx="207">
                  <c:v>400</c:v>
                </c:pt>
                <c:pt idx="208">
                  <c:v>1200</c:v>
                </c:pt>
                <c:pt idx="209">
                  <c:v>1200</c:v>
                </c:pt>
                <c:pt idx="210">
                  <c:v>500</c:v>
                </c:pt>
                <c:pt idx="211">
                  <c:v>1000</c:v>
                </c:pt>
                <c:pt idx="212">
                  <c:v>1500</c:v>
                </c:pt>
                <c:pt idx="213">
                  <c:v>600</c:v>
                </c:pt>
                <c:pt idx="214">
                  <c:v>5000</c:v>
                </c:pt>
                <c:pt idx="215">
                  <c:v>2000</c:v>
                </c:pt>
                <c:pt idx="216">
                  <c:v>400</c:v>
                </c:pt>
                <c:pt idx="217">
                  <c:v>3000</c:v>
                </c:pt>
                <c:pt idx="218">
                  <c:v>2500</c:v>
                </c:pt>
                <c:pt idx="219">
                  <c:v>1200</c:v>
                </c:pt>
                <c:pt idx="220">
                  <c:v>2000</c:v>
                </c:pt>
                <c:pt idx="221">
                  <c:v>5000</c:v>
                </c:pt>
                <c:pt idx="222">
                  <c:v>1500</c:v>
                </c:pt>
                <c:pt idx="223">
                  <c:v>800</c:v>
                </c:pt>
                <c:pt idx="224">
                  <c:v>0</c:v>
                </c:pt>
                <c:pt idx="225">
                  <c:v>0</c:v>
                </c:pt>
                <c:pt idx="226">
                  <c:v>3000</c:v>
                </c:pt>
                <c:pt idx="227">
                  <c:v>9000</c:v>
                </c:pt>
                <c:pt idx="228">
                  <c:v>10000</c:v>
                </c:pt>
                <c:pt idx="229">
                  <c:v>0</c:v>
                </c:pt>
                <c:pt idx="230">
                  <c:v>4000</c:v>
                </c:pt>
                <c:pt idx="231">
                  <c:v>0</c:v>
                </c:pt>
                <c:pt idx="232">
                  <c:v>0</c:v>
                </c:pt>
                <c:pt idx="233">
                  <c:v>0</c:v>
                </c:pt>
                <c:pt idx="234">
                  <c:v>0</c:v>
                </c:pt>
                <c:pt idx="235">
                  <c:v>0</c:v>
                </c:pt>
                <c:pt idx="236">
                  <c:v>0</c:v>
                </c:pt>
                <c:pt idx="237">
                  <c:v>0</c:v>
                </c:pt>
              </c:numCache>
            </c:numRef>
          </c:val>
          <c:extLst>
            <c:ext xmlns:c16="http://schemas.microsoft.com/office/drawing/2014/chart" uri="{C3380CC4-5D6E-409C-BE32-E72D297353CC}">
              <c16:uniqueId val="{00000000-3FA0-45AB-A79E-FD2ECBC75ABD}"/>
            </c:ext>
          </c:extLst>
        </c:ser>
        <c:dLbls>
          <c:showLegendKey val="0"/>
          <c:showVal val="0"/>
          <c:showCatName val="0"/>
          <c:showSerName val="0"/>
          <c:showPercent val="0"/>
          <c:showBubbleSize val="0"/>
        </c:dLbls>
        <c:axId val="140620544"/>
        <c:axId val="140602368"/>
      </c:areaChart>
      <c:lineChart>
        <c:grouping val="standard"/>
        <c:varyColors val="0"/>
        <c:ser>
          <c:idx val="1"/>
          <c:order val="1"/>
          <c:tx>
            <c:strRef>
              <c:f>Sheet1!$C$1</c:f>
              <c:strCache>
                <c:ptCount val="1"/>
                <c:pt idx="0">
                  <c:v>VT</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f>Sheet1!$A$2:$A$246</c:f>
              <c:numCache>
                <c:formatCode>dd/mm/yyyy</c:formatCode>
                <c:ptCount val="245"/>
                <c:pt idx="0">
                  <c:v>45717</c:v>
                </c:pt>
                <c:pt idx="1">
                  <c:v>45718</c:v>
                </c:pt>
                <c:pt idx="2">
                  <c:v>45719</c:v>
                </c:pt>
                <c:pt idx="3">
                  <c:v>45720</c:v>
                </c:pt>
                <c:pt idx="4">
                  <c:v>45721</c:v>
                </c:pt>
                <c:pt idx="5">
                  <c:v>45722</c:v>
                </c:pt>
                <c:pt idx="6">
                  <c:v>45723</c:v>
                </c:pt>
                <c:pt idx="7">
                  <c:v>45724</c:v>
                </c:pt>
                <c:pt idx="8">
                  <c:v>45725</c:v>
                </c:pt>
                <c:pt idx="9">
                  <c:v>45726</c:v>
                </c:pt>
                <c:pt idx="10">
                  <c:v>45727</c:v>
                </c:pt>
                <c:pt idx="11">
                  <c:v>45728</c:v>
                </c:pt>
                <c:pt idx="12">
                  <c:v>45729</c:v>
                </c:pt>
                <c:pt idx="13">
                  <c:v>45730</c:v>
                </c:pt>
                <c:pt idx="14">
                  <c:v>45731</c:v>
                </c:pt>
                <c:pt idx="15">
                  <c:v>45732</c:v>
                </c:pt>
                <c:pt idx="16">
                  <c:v>45733</c:v>
                </c:pt>
                <c:pt idx="17">
                  <c:v>45734</c:v>
                </c:pt>
                <c:pt idx="18">
                  <c:v>45735</c:v>
                </c:pt>
                <c:pt idx="19">
                  <c:v>45736</c:v>
                </c:pt>
                <c:pt idx="20">
                  <c:v>45737</c:v>
                </c:pt>
                <c:pt idx="21">
                  <c:v>45738</c:v>
                </c:pt>
                <c:pt idx="22">
                  <c:v>45739</c:v>
                </c:pt>
                <c:pt idx="23">
                  <c:v>45740</c:v>
                </c:pt>
                <c:pt idx="24">
                  <c:v>45741</c:v>
                </c:pt>
                <c:pt idx="25">
                  <c:v>45742</c:v>
                </c:pt>
                <c:pt idx="26">
                  <c:v>45743</c:v>
                </c:pt>
                <c:pt idx="27">
                  <c:v>45744</c:v>
                </c:pt>
                <c:pt idx="28">
                  <c:v>45745</c:v>
                </c:pt>
                <c:pt idx="29">
                  <c:v>45746</c:v>
                </c:pt>
                <c:pt idx="30">
                  <c:v>45747</c:v>
                </c:pt>
                <c:pt idx="31">
                  <c:v>45748</c:v>
                </c:pt>
                <c:pt idx="32">
                  <c:v>45749</c:v>
                </c:pt>
                <c:pt idx="33">
                  <c:v>45750</c:v>
                </c:pt>
                <c:pt idx="34">
                  <c:v>45751</c:v>
                </c:pt>
                <c:pt idx="35">
                  <c:v>45752</c:v>
                </c:pt>
                <c:pt idx="36">
                  <c:v>45753</c:v>
                </c:pt>
                <c:pt idx="37">
                  <c:v>45754</c:v>
                </c:pt>
                <c:pt idx="38">
                  <c:v>45755</c:v>
                </c:pt>
                <c:pt idx="39">
                  <c:v>45756</c:v>
                </c:pt>
                <c:pt idx="40">
                  <c:v>45757</c:v>
                </c:pt>
                <c:pt idx="41">
                  <c:v>45758</c:v>
                </c:pt>
                <c:pt idx="42">
                  <c:v>45759</c:v>
                </c:pt>
                <c:pt idx="43">
                  <c:v>45760</c:v>
                </c:pt>
                <c:pt idx="44">
                  <c:v>45761</c:v>
                </c:pt>
                <c:pt idx="45">
                  <c:v>45762</c:v>
                </c:pt>
                <c:pt idx="46">
                  <c:v>45763</c:v>
                </c:pt>
                <c:pt idx="47">
                  <c:v>45764</c:v>
                </c:pt>
                <c:pt idx="48">
                  <c:v>45765</c:v>
                </c:pt>
                <c:pt idx="49">
                  <c:v>45766</c:v>
                </c:pt>
                <c:pt idx="50">
                  <c:v>45767</c:v>
                </c:pt>
                <c:pt idx="51">
                  <c:v>45768</c:v>
                </c:pt>
                <c:pt idx="52">
                  <c:v>45769</c:v>
                </c:pt>
                <c:pt idx="53">
                  <c:v>45770</c:v>
                </c:pt>
                <c:pt idx="54">
                  <c:v>45771</c:v>
                </c:pt>
                <c:pt idx="55">
                  <c:v>45772</c:v>
                </c:pt>
                <c:pt idx="56">
                  <c:v>45773</c:v>
                </c:pt>
                <c:pt idx="57">
                  <c:v>45774</c:v>
                </c:pt>
                <c:pt idx="58">
                  <c:v>45775</c:v>
                </c:pt>
                <c:pt idx="59">
                  <c:v>45776</c:v>
                </c:pt>
                <c:pt idx="60">
                  <c:v>45777</c:v>
                </c:pt>
                <c:pt idx="61">
                  <c:v>45778</c:v>
                </c:pt>
                <c:pt idx="62">
                  <c:v>45779</c:v>
                </c:pt>
                <c:pt idx="63">
                  <c:v>45780</c:v>
                </c:pt>
                <c:pt idx="64">
                  <c:v>45781</c:v>
                </c:pt>
                <c:pt idx="65">
                  <c:v>45782</c:v>
                </c:pt>
                <c:pt idx="66">
                  <c:v>45783</c:v>
                </c:pt>
                <c:pt idx="67">
                  <c:v>45784</c:v>
                </c:pt>
                <c:pt idx="68">
                  <c:v>45785</c:v>
                </c:pt>
                <c:pt idx="69">
                  <c:v>45786</c:v>
                </c:pt>
                <c:pt idx="70">
                  <c:v>45787</c:v>
                </c:pt>
                <c:pt idx="71">
                  <c:v>45788</c:v>
                </c:pt>
                <c:pt idx="72">
                  <c:v>45789</c:v>
                </c:pt>
                <c:pt idx="73">
                  <c:v>45790</c:v>
                </c:pt>
                <c:pt idx="74">
                  <c:v>45791</c:v>
                </c:pt>
                <c:pt idx="75">
                  <c:v>45792</c:v>
                </c:pt>
                <c:pt idx="76">
                  <c:v>45793</c:v>
                </c:pt>
                <c:pt idx="77">
                  <c:v>45794</c:v>
                </c:pt>
                <c:pt idx="78">
                  <c:v>45795</c:v>
                </c:pt>
                <c:pt idx="79">
                  <c:v>45796</c:v>
                </c:pt>
                <c:pt idx="80">
                  <c:v>45797</c:v>
                </c:pt>
                <c:pt idx="81">
                  <c:v>45798</c:v>
                </c:pt>
                <c:pt idx="82">
                  <c:v>45799</c:v>
                </c:pt>
                <c:pt idx="83">
                  <c:v>45800</c:v>
                </c:pt>
                <c:pt idx="84">
                  <c:v>45801</c:v>
                </c:pt>
                <c:pt idx="85">
                  <c:v>45802</c:v>
                </c:pt>
                <c:pt idx="86">
                  <c:v>45803</c:v>
                </c:pt>
                <c:pt idx="87">
                  <c:v>45804</c:v>
                </c:pt>
                <c:pt idx="88">
                  <c:v>45805</c:v>
                </c:pt>
                <c:pt idx="89">
                  <c:v>45806</c:v>
                </c:pt>
                <c:pt idx="90">
                  <c:v>45807</c:v>
                </c:pt>
                <c:pt idx="91">
                  <c:v>45808</c:v>
                </c:pt>
                <c:pt idx="92">
                  <c:v>45809</c:v>
                </c:pt>
                <c:pt idx="93">
                  <c:v>45810</c:v>
                </c:pt>
                <c:pt idx="94">
                  <c:v>45811</c:v>
                </c:pt>
                <c:pt idx="95">
                  <c:v>45812</c:v>
                </c:pt>
                <c:pt idx="96">
                  <c:v>45813</c:v>
                </c:pt>
                <c:pt idx="97">
                  <c:v>45814</c:v>
                </c:pt>
                <c:pt idx="98">
                  <c:v>45815</c:v>
                </c:pt>
                <c:pt idx="99">
                  <c:v>45816</c:v>
                </c:pt>
                <c:pt idx="100">
                  <c:v>45817</c:v>
                </c:pt>
                <c:pt idx="101">
                  <c:v>45818</c:v>
                </c:pt>
                <c:pt idx="102">
                  <c:v>45819</c:v>
                </c:pt>
                <c:pt idx="103">
                  <c:v>45820</c:v>
                </c:pt>
                <c:pt idx="104">
                  <c:v>45821</c:v>
                </c:pt>
                <c:pt idx="105">
                  <c:v>45822</c:v>
                </c:pt>
                <c:pt idx="106">
                  <c:v>45823</c:v>
                </c:pt>
                <c:pt idx="107">
                  <c:v>45824</c:v>
                </c:pt>
                <c:pt idx="108">
                  <c:v>45825</c:v>
                </c:pt>
                <c:pt idx="109">
                  <c:v>45826</c:v>
                </c:pt>
                <c:pt idx="110">
                  <c:v>45827</c:v>
                </c:pt>
                <c:pt idx="111">
                  <c:v>45828</c:v>
                </c:pt>
                <c:pt idx="112">
                  <c:v>45829</c:v>
                </c:pt>
                <c:pt idx="113">
                  <c:v>45830</c:v>
                </c:pt>
                <c:pt idx="114">
                  <c:v>45831</c:v>
                </c:pt>
                <c:pt idx="115">
                  <c:v>45832</c:v>
                </c:pt>
                <c:pt idx="116">
                  <c:v>45833</c:v>
                </c:pt>
                <c:pt idx="117">
                  <c:v>45834</c:v>
                </c:pt>
                <c:pt idx="118">
                  <c:v>45835</c:v>
                </c:pt>
                <c:pt idx="119">
                  <c:v>45836</c:v>
                </c:pt>
                <c:pt idx="120">
                  <c:v>45837</c:v>
                </c:pt>
                <c:pt idx="121">
                  <c:v>45838</c:v>
                </c:pt>
                <c:pt idx="122">
                  <c:v>45839</c:v>
                </c:pt>
                <c:pt idx="123">
                  <c:v>45840</c:v>
                </c:pt>
                <c:pt idx="124">
                  <c:v>45841</c:v>
                </c:pt>
                <c:pt idx="125">
                  <c:v>45842</c:v>
                </c:pt>
                <c:pt idx="126">
                  <c:v>45843</c:v>
                </c:pt>
                <c:pt idx="127">
                  <c:v>45844</c:v>
                </c:pt>
                <c:pt idx="128">
                  <c:v>45845</c:v>
                </c:pt>
                <c:pt idx="129">
                  <c:v>45846</c:v>
                </c:pt>
                <c:pt idx="130">
                  <c:v>45847</c:v>
                </c:pt>
                <c:pt idx="131">
                  <c:v>45848</c:v>
                </c:pt>
                <c:pt idx="132">
                  <c:v>45849</c:v>
                </c:pt>
                <c:pt idx="133">
                  <c:v>45850</c:v>
                </c:pt>
                <c:pt idx="134">
                  <c:v>45851</c:v>
                </c:pt>
                <c:pt idx="135">
                  <c:v>45852</c:v>
                </c:pt>
                <c:pt idx="136">
                  <c:v>45853</c:v>
                </c:pt>
                <c:pt idx="137">
                  <c:v>45854</c:v>
                </c:pt>
                <c:pt idx="138">
                  <c:v>45855</c:v>
                </c:pt>
                <c:pt idx="139">
                  <c:v>45856</c:v>
                </c:pt>
                <c:pt idx="140">
                  <c:v>45857</c:v>
                </c:pt>
                <c:pt idx="141">
                  <c:v>45858</c:v>
                </c:pt>
                <c:pt idx="142">
                  <c:v>45859</c:v>
                </c:pt>
                <c:pt idx="143">
                  <c:v>45860</c:v>
                </c:pt>
                <c:pt idx="144">
                  <c:v>45861</c:v>
                </c:pt>
                <c:pt idx="145">
                  <c:v>45862</c:v>
                </c:pt>
                <c:pt idx="146">
                  <c:v>45863</c:v>
                </c:pt>
                <c:pt idx="147">
                  <c:v>45864</c:v>
                </c:pt>
                <c:pt idx="148">
                  <c:v>45865</c:v>
                </c:pt>
                <c:pt idx="149">
                  <c:v>45866</c:v>
                </c:pt>
                <c:pt idx="150">
                  <c:v>45867</c:v>
                </c:pt>
                <c:pt idx="151">
                  <c:v>45868</c:v>
                </c:pt>
                <c:pt idx="152">
                  <c:v>45869</c:v>
                </c:pt>
                <c:pt idx="153">
                  <c:v>45870</c:v>
                </c:pt>
                <c:pt idx="154">
                  <c:v>45871</c:v>
                </c:pt>
                <c:pt idx="155">
                  <c:v>45872</c:v>
                </c:pt>
                <c:pt idx="156">
                  <c:v>45873</c:v>
                </c:pt>
                <c:pt idx="157">
                  <c:v>45874</c:v>
                </c:pt>
                <c:pt idx="158">
                  <c:v>45875</c:v>
                </c:pt>
                <c:pt idx="159">
                  <c:v>45876</c:v>
                </c:pt>
                <c:pt idx="160">
                  <c:v>45877</c:v>
                </c:pt>
                <c:pt idx="161">
                  <c:v>45878</c:v>
                </c:pt>
                <c:pt idx="162">
                  <c:v>45879</c:v>
                </c:pt>
                <c:pt idx="163">
                  <c:v>45880</c:v>
                </c:pt>
                <c:pt idx="164">
                  <c:v>45881</c:v>
                </c:pt>
                <c:pt idx="165">
                  <c:v>45882</c:v>
                </c:pt>
                <c:pt idx="166">
                  <c:v>45883</c:v>
                </c:pt>
                <c:pt idx="167">
                  <c:v>45884</c:v>
                </c:pt>
                <c:pt idx="168">
                  <c:v>45885</c:v>
                </c:pt>
                <c:pt idx="169">
                  <c:v>45886</c:v>
                </c:pt>
                <c:pt idx="170">
                  <c:v>45887</c:v>
                </c:pt>
                <c:pt idx="171">
                  <c:v>45888</c:v>
                </c:pt>
                <c:pt idx="172">
                  <c:v>45889</c:v>
                </c:pt>
                <c:pt idx="173" formatCode="mm/dd/yyyy">
                  <c:v>45890</c:v>
                </c:pt>
                <c:pt idx="174" formatCode="mm/dd/yyyy">
                  <c:v>45891</c:v>
                </c:pt>
                <c:pt idx="175" formatCode="mm/dd/yyyy">
                  <c:v>45892</c:v>
                </c:pt>
                <c:pt idx="176" formatCode="mm/dd/yyyy">
                  <c:v>45893</c:v>
                </c:pt>
                <c:pt idx="177" formatCode="mm/dd/yyyy">
                  <c:v>45894</c:v>
                </c:pt>
                <c:pt idx="178" formatCode="mm/dd/yyyy">
                  <c:v>45895</c:v>
                </c:pt>
                <c:pt idx="179" formatCode="mm/dd/yyyy">
                  <c:v>45896</c:v>
                </c:pt>
                <c:pt idx="180" formatCode="mm/dd/yyyy">
                  <c:v>45897</c:v>
                </c:pt>
                <c:pt idx="181" formatCode="mm/dd/yyyy">
                  <c:v>45898</c:v>
                </c:pt>
                <c:pt idx="182" formatCode="mm/dd/yyyy">
                  <c:v>45899</c:v>
                </c:pt>
                <c:pt idx="183" formatCode="mm/dd/yyyy">
                  <c:v>45900</c:v>
                </c:pt>
                <c:pt idx="184" formatCode="mm/dd/yyyy">
                  <c:v>45901</c:v>
                </c:pt>
                <c:pt idx="185" formatCode="mm/dd/yyyy">
                  <c:v>45902</c:v>
                </c:pt>
                <c:pt idx="186" formatCode="mm/dd/yyyy">
                  <c:v>45903</c:v>
                </c:pt>
                <c:pt idx="187" formatCode="mm/dd/yyyy">
                  <c:v>45904</c:v>
                </c:pt>
                <c:pt idx="188" formatCode="mm/dd/yyyy">
                  <c:v>45905</c:v>
                </c:pt>
                <c:pt idx="189" formatCode="mm/dd/yyyy">
                  <c:v>45906</c:v>
                </c:pt>
                <c:pt idx="190" formatCode="mm/dd/yyyy">
                  <c:v>45907</c:v>
                </c:pt>
                <c:pt idx="191" formatCode="mm/dd/yyyy">
                  <c:v>45908</c:v>
                </c:pt>
                <c:pt idx="192" formatCode="mm/dd/yyyy">
                  <c:v>45909</c:v>
                </c:pt>
                <c:pt idx="193" formatCode="mm/dd/yyyy">
                  <c:v>45910</c:v>
                </c:pt>
                <c:pt idx="194" formatCode="mm/dd/yyyy">
                  <c:v>45911</c:v>
                </c:pt>
                <c:pt idx="195" formatCode="mm/dd/yyyy">
                  <c:v>45912</c:v>
                </c:pt>
                <c:pt idx="196" formatCode="mm/dd/yyyy">
                  <c:v>45913</c:v>
                </c:pt>
                <c:pt idx="197" formatCode="mm/dd/yyyy">
                  <c:v>45914</c:v>
                </c:pt>
                <c:pt idx="198" formatCode="mm/dd/yyyy">
                  <c:v>45915</c:v>
                </c:pt>
                <c:pt idx="199" formatCode="mm/dd/yyyy">
                  <c:v>45916</c:v>
                </c:pt>
                <c:pt idx="200" formatCode="mm/dd/yyyy">
                  <c:v>45917</c:v>
                </c:pt>
                <c:pt idx="201" formatCode="mm/dd/yyyy">
                  <c:v>45918</c:v>
                </c:pt>
                <c:pt idx="202" formatCode="mm/dd/yyyy">
                  <c:v>45919</c:v>
                </c:pt>
                <c:pt idx="203" formatCode="mm/dd/yyyy">
                  <c:v>45920</c:v>
                </c:pt>
                <c:pt idx="204" formatCode="mm/dd/yyyy">
                  <c:v>45921</c:v>
                </c:pt>
                <c:pt idx="205" formatCode="mm/dd/yyyy">
                  <c:v>45922</c:v>
                </c:pt>
                <c:pt idx="206" formatCode="mm/dd/yyyy">
                  <c:v>45923</c:v>
                </c:pt>
                <c:pt idx="207" formatCode="mm/dd/yyyy">
                  <c:v>45924</c:v>
                </c:pt>
                <c:pt idx="208" formatCode="mm/dd/yyyy">
                  <c:v>45925</c:v>
                </c:pt>
                <c:pt idx="209" formatCode="mm/dd/yyyy">
                  <c:v>45926</c:v>
                </c:pt>
                <c:pt idx="210" formatCode="mm/dd/yyyy">
                  <c:v>45927</c:v>
                </c:pt>
                <c:pt idx="211" formatCode="mm/dd/yyyy">
                  <c:v>45928</c:v>
                </c:pt>
                <c:pt idx="212" formatCode="mm/dd/yyyy">
                  <c:v>45929</c:v>
                </c:pt>
                <c:pt idx="213" formatCode="mm/dd/yyyy">
                  <c:v>45930</c:v>
                </c:pt>
                <c:pt idx="214" formatCode="mm/dd/yyyy">
                  <c:v>45931</c:v>
                </c:pt>
                <c:pt idx="215" formatCode="mm/dd/yyyy">
                  <c:v>45932</c:v>
                </c:pt>
                <c:pt idx="216" formatCode="mm/dd/yyyy">
                  <c:v>45933</c:v>
                </c:pt>
                <c:pt idx="217" formatCode="mm/dd/yyyy">
                  <c:v>45934</c:v>
                </c:pt>
                <c:pt idx="218" formatCode="mm/dd/yyyy">
                  <c:v>45935</c:v>
                </c:pt>
                <c:pt idx="219" formatCode="mm/dd/yyyy">
                  <c:v>45936</c:v>
                </c:pt>
                <c:pt idx="220" formatCode="mm/dd/yyyy">
                  <c:v>45937</c:v>
                </c:pt>
                <c:pt idx="221" formatCode="mm/dd/yyyy">
                  <c:v>45938</c:v>
                </c:pt>
                <c:pt idx="222" formatCode="mm/dd/yyyy">
                  <c:v>45939</c:v>
                </c:pt>
                <c:pt idx="223" formatCode="mm/dd/yyyy">
                  <c:v>45940</c:v>
                </c:pt>
                <c:pt idx="224" formatCode="mm/dd/yyyy">
                  <c:v>45941</c:v>
                </c:pt>
                <c:pt idx="225" formatCode="mm/dd/yyyy">
                  <c:v>45942</c:v>
                </c:pt>
                <c:pt idx="226" formatCode="mm/dd/yyyy">
                  <c:v>45943</c:v>
                </c:pt>
                <c:pt idx="227" formatCode="mm/dd/yyyy">
                  <c:v>45944</c:v>
                </c:pt>
                <c:pt idx="228" formatCode="mm/dd/yyyy">
                  <c:v>45945</c:v>
                </c:pt>
                <c:pt idx="229" formatCode="mm/dd/yyyy">
                  <c:v>45946</c:v>
                </c:pt>
                <c:pt idx="230" formatCode="mm/dd/yyyy">
                  <c:v>45947</c:v>
                </c:pt>
                <c:pt idx="231" formatCode="mm/dd/yyyy">
                  <c:v>45948</c:v>
                </c:pt>
                <c:pt idx="232" formatCode="mm/dd/yyyy">
                  <c:v>45949</c:v>
                </c:pt>
                <c:pt idx="233" formatCode="mm/dd/yyyy">
                  <c:v>45950</c:v>
                </c:pt>
                <c:pt idx="234" formatCode="mm/dd/yyyy">
                  <c:v>45951</c:v>
                </c:pt>
                <c:pt idx="235" formatCode="mm/dd/yyyy">
                  <c:v>45952</c:v>
                </c:pt>
                <c:pt idx="236" formatCode="mm/dd/yyyy">
                  <c:v>45953</c:v>
                </c:pt>
                <c:pt idx="237" formatCode="mm/dd/yyyy">
                  <c:v>45954</c:v>
                </c:pt>
                <c:pt idx="238">
                  <c:v>45955</c:v>
                </c:pt>
                <c:pt idx="239">
                  <c:v>45956</c:v>
                </c:pt>
                <c:pt idx="240">
                  <c:v>45957</c:v>
                </c:pt>
                <c:pt idx="241">
                  <c:v>45958</c:v>
                </c:pt>
                <c:pt idx="242">
                  <c:v>45959</c:v>
                </c:pt>
                <c:pt idx="243">
                  <c:v>45960</c:v>
                </c:pt>
                <c:pt idx="244">
                  <c:v>45961</c:v>
                </c:pt>
              </c:numCache>
            </c:numRef>
          </c:cat>
          <c:val>
            <c:numRef>
              <c:f>Sheet1!$C$2:$C$246</c:f>
              <c:numCache>
                <c:formatCode>General</c:formatCode>
                <c:ptCount val="245"/>
                <c:pt idx="0">
                  <c:v>2</c:v>
                </c:pt>
                <c:pt idx="1">
                  <c:v>4</c:v>
                </c:pt>
                <c:pt idx="2">
                  <c:v>2</c:v>
                </c:pt>
                <c:pt idx="3">
                  <c:v>4</c:v>
                </c:pt>
                <c:pt idx="4">
                  <c:v>2</c:v>
                </c:pt>
                <c:pt idx="5">
                  <c:v>5</c:v>
                </c:pt>
                <c:pt idx="6">
                  <c:v>8</c:v>
                </c:pt>
                <c:pt idx="7">
                  <c:v>4</c:v>
                </c:pt>
                <c:pt idx="8">
                  <c:v>3</c:v>
                </c:pt>
                <c:pt idx="9">
                  <c:v>0</c:v>
                </c:pt>
                <c:pt idx="10">
                  <c:v>0</c:v>
                </c:pt>
                <c:pt idx="11">
                  <c:v>1</c:v>
                </c:pt>
                <c:pt idx="12">
                  <c:v>6</c:v>
                </c:pt>
                <c:pt idx="13">
                  <c:v>0</c:v>
                </c:pt>
                <c:pt idx="14">
                  <c:v>9</c:v>
                </c:pt>
                <c:pt idx="15">
                  <c:v>6</c:v>
                </c:pt>
                <c:pt idx="16">
                  <c:v>1</c:v>
                </c:pt>
                <c:pt idx="17">
                  <c:v>0</c:v>
                </c:pt>
                <c:pt idx="18">
                  <c:v>8</c:v>
                </c:pt>
                <c:pt idx="19">
                  <c:v>213</c:v>
                </c:pt>
                <c:pt idx="20">
                  <c:v>16</c:v>
                </c:pt>
                <c:pt idx="21">
                  <c:v>19</c:v>
                </c:pt>
                <c:pt idx="22">
                  <c:v>4</c:v>
                </c:pt>
                <c:pt idx="23">
                  <c:v>3</c:v>
                </c:pt>
                <c:pt idx="24">
                  <c:v>2</c:v>
                </c:pt>
                <c:pt idx="25">
                  <c:v>1</c:v>
                </c:pt>
                <c:pt idx="26">
                  <c:v>3</c:v>
                </c:pt>
                <c:pt idx="27">
                  <c:v>3</c:v>
                </c:pt>
                <c:pt idx="28">
                  <c:v>3</c:v>
                </c:pt>
                <c:pt idx="29">
                  <c:v>2</c:v>
                </c:pt>
                <c:pt idx="30">
                  <c:v>3</c:v>
                </c:pt>
                <c:pt idx="31">
                  <c:v>4</c:v>
                </c:pt>
                <c:pt idx="32">
                  <c:v>4</c:v>
                </c:pt>
                <c:pt idx="33">
                  <c:v>8</c:v>
                </c:pt>
                <c:pt idx="34">
                  <c:v>3</c:v>
                </c:pt>
                <c:pt idx="35">
                  <c:v>16</c:v>
                </c:pt>
                <c:pt idx="36">
                  <c:v>7</c:v>
                </c:pt>
                <c:pt idx="37">
                  <c:v>4</c:v>
                </c:pt>
                <c:pt idx="38">
                  <c:v>5</c:v>
                </c:pt>
                <c:pt idx="39">
                  <c:v>4</c:v>
                </c:pt>
                <c:pt idx="40">
                  <c:v>7</c:v>
                </c:pt>
                <c:pt idx="41">
                  <c:v>2</c:v>
                </c:pt>
                <c:pt idx="42">
                  <c:v>1</c:v>
                </c:pt>
                <c:pt idx="43">
                  <c:v>4</c:v>
                </c:pt>
                <c:pt idx="44">
                  <c:v>1</c:v>
                </c:pt>
                <c:pt idx="45">
                  <c:v>6</c:v>
                </c:pt>
                <c:pt idx="46">
                  <c:v>5</c:v>
                </c:pt>
                <c:pt idx="47">
                  <c:v>8</c:v>
                </c:pt>
                <c:pt idx="48">
                  <c:v>6</c:v>
                </c:pt>
                <c:pt idx="49">
                  <c:v>9</c:v>
                </c:pt>
                <c:pt idx="50">
                  <c:v>2</c:v>
                </c:pt>
                <c:pt idx="51">
                  <c:v>1</c:v>
                </c:pt>
                <c:pt idx="52">
                  <c:v>1</c:v>
                </c:pt>
                <c:pt idx="53">
                  <c:v>1</c:v>
                </c:pt>
                <c:pt idx="54">
                  <c:v>3</c:v>
                </c:pt>
                <c:pt idx="55">
                  <c:v>9</c:v>
                </c:pt>
                <c:pt idx="56">
                  <c:v>8</c:v>
                </c:pt>
                <c:pt idx="57">
                  <c:v>12</c:v>
                </c:pt>
                <c:pt idx="58">
                  <c:v>5</c:v>
                </c:pt>
                <c:pt idx="59">
                  <c:v>13</c:v>
                </c:pt>
                <c:pt idx="60">
                  <c:v>13</c:v>
                </c:pt>
                <c:pt idx="61">
                  <c:v>19</c:v>
                </c:pt>
                <c:pt idx="62">
                  <c:v>11</c:v>
                </c:pt>
                <c:pt idx="63">
                  <c:v>14</c:v>
                </c:pt>
                <c:pt idx="64">
                  <c:v>15</c:v>
                </c:pt>
                <c:pt idx="65">
                  <c:v>5</c:v>
                </c:pt>
                <c:pt idx="66">
                  <c:v>9</c:v>
                </c:pt>
                <c:pt idx="67">
                  <c:v>7</c:v>
                </c:pt>
                <c:pt idx="68">
                  <c:v>10</c:v>
                </c:pt>
                <c:pt idx="69">
                  <c:v>6</c:v>
                </c:pt>
                <c:pt idx="70">
                  <c:v>5</c:v>
                </c:pt>
                <c:pt idx="71">
                  <c:v>7</c:v>
                </c:pt>
                <c:pt idx="72">
                  <c:v>3</c:v>
                </c:pt>
                <c:pt idx="73">
                  <c:v>6</c:v>
                </c:pt>
                <c:pt idx="74">
                  <c:v>2</c:v>
                </c:pt>
                <c:pt idx="75">
                  <c:v>7</c:v>
                </c:pt>
                <c:pt idx="76">
                  <c:v>6</c:v>
                </c:pt>
                <c:pt idx="77">
                  <c:v>6</c:v>
                </c:pt>
                <c:pt idx="78">
                  <c:v>3</c:v>
                </c:pt>
                <c:pt idx="79">
                  <c:v>0</c:v>
                </c:pt>
                <c:pt idx="80">
                  <c:v>10</c:v>
                </c:pt>
                <c:pt idx="81">
                  <c:v>17</c:v>
                </c:pt>
                <c:pt idx="82">
                  <c:v>24</c:v>
                </c:pt>
                <c:pt idx="83">
                  <c:v>17</c:v>
                </c:pt>
                <c:pt idx="84">
                  <c:v>17</c:v>
                </c:pt>
                <c:pt idx="85">
                  <c:v>11</c:v>
                </c:pt>
                <c:pt idx="86">
                  <c:v>4</c:v>
                </c:pt>
                <c:pt idx="87">
                  <c:v>8</c:v>
                </c:pt>
                <c:pt idx="88">
                  <c:v>8</c:v>
                </c:pt>
                <c:pt idx="89">
                  <c:v>12</c:v>
                </c:pt>
                <c:pt idx="90">
                  <c:v>12</c:v>
                </c:pt>
                <c:pt idx="91">
                  <c:v>14</c:v>
                </c:pt>
                <c:pt idx="92">
                  <c:v>12</c:v>
                </c:pt>
                <c:pt idx="93">
                  <c:v>9</c:v>
                </c:pt>
                <c:pt idx="94">
                  <c:v>12</c:v>
                </c:pt>
                <c:pt idx="95">
                  <c:v>8</c:v>
                </c:pt>
                <c:pt idx="96">
                  <c:v>4</c:v>
                </c:pt>
                <c:pt idx="97">
                  <c:v>5</c:v>
                </c:pt>
                <c:pt idx="98">
                  <c:v>4</c:v>
                </c:pt>
                <c:pt idx="99">
                  <c:v>5</c:v>
                </c:pt>
                <c:pt idx="100">
                  <c:v>6</c:v>
                </c:pt>
                <c:pt idx="101">
                  <c:v>6</c:v>
                </c:pt>
                <c:pt idx="102">
                  <c:v>9</c:v>
                </c:pt>
                <c:pt idx="103">
                  <c:v>10</c:v>
                </c:pt>
                <c:pt idx="104">
                  <c:v>1</c:v>
                </c:pt>
                <c:pt idx="105">
                  <c:v>7</c:v>
                </c:pt>
                <c:pt idx="106">
                  <c:v>3</c:v>
                </c:pt>
                <c:pt idx="107">
                  <c:v>2</c:v>
                </c:pt>
                <c:pt idx="108">
                  <c:v>76</c:v>
                </c:pt>
                <c:pt idx="109">
                  <c:v>9</c:v>
                </c:pt>
                <c:pt idx="110">
                  <c:v>18</c:v>
                </c:pt>
                <c:pt idx="111">
                  <c:v>9</c:v>
                </c:pt>
                <c:pt idx="112">
                  <c:v>9</c:v>
                </c:pt>
                <c:pt idx="113">
                  <c:v>22</c:v>
                </c:pt>
                <c:pt idx="114">
                  <c:v>9</c:v>
                </c:pt>
                <c:pt idx="115">
                  <c:v>6</c:v>
                </c:pt>
                <c:pt idx="116">
                  <c:v>4</c:v>
                </c:pt>
                <c:pt idx="117">
                  <c:v>2</c:v>
                </c:pt>
                <c:pt idx="118">
                  <c:v>2</c:v>
                </c:pt>
                <c:pt idx="119">
                  <c:v>2</c:v>
                </c:pt>
                <c:pt idx="120">
                  <c:v>2</c:v>
                </c:pt>
                <c:pt idx="121">
                  <c:v>4</c:v>
                </c:pt>
                <c:pt idx="122">
                  <c:v>4</c:v>
                </c:pt>
                <c:pt idx="123">
                  <c:v>5</c:v>
                </c:pt>
                <c:pt idx="124">
                  <c:v>8</c:v>
                </c:pt>
                <c:pt idx="125">
                  <c:v>7</c:v>
                </c:pt>
                <c:pt idx="126">
                  <c:v>5</c:v>
                </c:pt>
                <c:pt idx="127">
                  <c:v>4</c:v>
                </c:pt>
                <c:pt idx="128">
                  <c:v>23</c:v>
                </c:pt>
                <c:pt idx="129">
                  <c:v>9</c:v>
                </c:pt>
                <c:pt idx="130">
                  <c:v>18</c:v>
                </c:pt>
                <c:pt idx="131">
                  <c:v>21</c:v>
                </c:pt>
                <c:pt idx="132">
                  <c:v>9</c:v>
                </c:pt>
                <c:pt idx="133">
                  <c:v>8</c:v>
                </c:pt>
                <c:pt idx="134">
                  <c:v>13</c:v>
                </c:pt>
                <c:pt idx="135">
                  <c:v>6</c:v>
                </c:pt>
                <c:pt idx="136">
                  <c:v>7</c:v>
                </c:pt>
                <c:pt idx="137">
                  <c:v>12</c:v>
                </c:pt>
                <c:pt idx="138">
                  <c:v>21</c:v>
                </c:pt>
                <c:pt idx="139">
                  <c:v>5</c:v>
                </c:pt>
                <c:pt idx="140">
                  <c:v>7</c:v>
                </c:pt>
                <c:pt idx="141">
                  <c:v>17</c:v>
                </c:pt>
                <c:pt idx="142">
                  <c:v>14</c:v>
                </c:pt>
                <c:pt idx="143">
                  <c:v>5</c:v>
                </c:pt>
                <c:pt idx="144">
                  <c:v>6</c:v>
                </c:pt>
                <c:pt idx="145">
                  <c:v>5</c:v>
                </c:pt>
                <c:pt idx="146">
                  <c:v>34</c:v>
                </c:pt>
                <c:pt idx="147">
                  <c:v>6</c:v>
                </c:pt>
                <c:pt idx="148">
                  <c:v>6</c:v>
                </c:pt>
                <c:pt idx="149">
                  <c:v>9</c:v>
                </c:pt>
                <c:pt idx="150">
                  <c:v>10</c:v>
                </c:pt>
                <c:pt idx="151">
                  <c:v>8</c:v>
                </c:pt>
                <c:pt idx="152">
                  <c:v>5</c:v>
                </c:pt>
                <c:pt idx="153">
                  <c:v>136</c:v>
                </c:pt>
                <c:pt idx="154">
                  <c:v>78</c:v>
                </c:pt>
                <c:pt idx="155">
                  <c:v>8</c:v>
                </c:pt>
                <c:pt idx="156">
                  <c:v>15</c:v>
                </c:pt>
                <c:pt idx="157">
                  <c:v>5</c:v>
                </c:pt>
                <c:pt idx="158">
                  <c:v>17</c:v>
                </c:pt>
                <c:pt idx="159">
                  <c:v>7</c:v>
                </c:pt>
                <c:pt idx="160">
                  <c:v>7</c:v>
                </c:pt>
                <c:pt idx="161">
                  <c:v>3</c:v>
                </c:pt>
                <c:pt idx="162">
                  <c:v>4</c:v>
                </c:pt>
                <c:pt idx="163">
                  <c:v>0</c:v>
                </c:pt>
                <c:pt idx="164">
                  <c:v>5</c:v>
                </c:pt>
                <c:pt idx="165">
                  <c:v>7</c:v>
                </c:pt>
                <c:pt idx="166">
                  <c:v>2</c:v>
                </c:pt>
                <c:pt idx="167">
                  <c:v>2</c:v>
                </c:pt>
                <c:pt idx="168">
                  <c:v>7</c:v>
                </c:pt>
                <c:pt idx="169">
                  <c:v>20</c:v>
                </c:pt>
                <c:pt idx="170">
                  <c:v>108</c:v>
                </c:pt>
                <c:pt idx="171">
                  <c:v>3</c:v>
                </c:pt>
                <c:pt idx="172">
                  <c:v>9</c:v>
                </c:pt>
                <c:pt idx="173">
                  <c:v>3</c:v>
                </c:pt>
                <c:pt idx="174">
                  <c:v>7</c:v>
                </c:pt>
                <c:pt idx="175">
                  <c:v>4</c:v>
                </c:pt>
                <c:pt idx="176">
                  <c:v>4</c:v>
                </c:pt>
                <c:pt idx="177">
                  <c:v>7</c:v>
                </c:pt>
                <c:pt idx="178">
                  <c:v>3</c:v>
                </c:pt>
                <c:pt idx="179">
                  <c:v>0</c:v>
                </c:pt>
                <c:pt idx="180">
                  <c:v>7</c:v>
                </c:pt>
                <c:pt idx="181">
                  <c:v>7</c:v>
                </c:pt>
                <c:pt idx="182">
                  <c:v>13</c:v>
                </c:pt>
                <c:pt idx="183">
                  <c:v>3</c:v>
                </c:pt>
                <c:pt idx="184">
                  <c:v>11</c:v>
                </c:pt>
                <c:pt idx="185">
                  <c:v>8</c:v>
                </c:pt>
                <c:pt idx="186">
                  <c:v>12</c:v>
                </c:pt>
                <c:pt idx="187">
                  <c:v>13</c:v>
                </c:pt>
                <c:pt idx="188">
                  <c:v>26</c:v>
                </c:pt>
                <c:pt idx="189">
                  <c:v>28</c:v>
                </c:pt>
                <c:pt idx="190">
                  <c:v>22</c:v>
                </c:pt>
                <c:pt idx="191">
                  <c:v>13</c:v>
                </c:pt>
                <c:pt idx="192">
                  <c:v>10</c:v>
                </c:pt>
                <c:pt idx="193">
                  <c:v>5</c:v>
                </c:pt>
                <c:pt idx="194">
                  <c:v>7</c:v>
                </c:pt>
                <c:pt idx="195">
                  <c:v>7</c:v>
                </c:pt>
                <c:pt idx="196">
                  <c:v>4</c:v>
                </c:pt>
                <c:pt idx="197">
                  <c:v>8</c:v>
                </c:pt>
                <c:pt idx="198">
                  <c:v>15</c:v>
                </c:pt>
                <c:pt idx="199">
                  <c:v>7</c:v>
                </c:pt>
                <c:pt idx="200">
                  <c:v>9</c:v>
                </c:pt>
                <c:pt idx="201">
                  <c:v>2</c:v>
                </c:pt>
                <c:pt idx="202">
                  <c:v>3</c:v>
                </c:pt>
                <c:pt idx="203">
                  <c:v>3</c:v>
                </c:pt>
                <c:pt idx="204">
                  <c:v>5</c:v>
                </c:pt>
                <c:pt idx="205">
                  <c:v>1</c:v>
                </c:pt>
                <c:pt idx="206">
                  <c:v>4</c:v>
                </c:pt>
                <c:pt idx="207">
                  <c:v>1</c:v>
                </c:pt>
                <c:pt idx="208">
                  <c:v>0</c:v>
                </c:pt>
                <c:pt idx="209">
                  <c:v>0</c:v>
                </c:pt>
                <c:pt idx="210">
                  <c:v>2</c:v>
                </c:pt>
                <c:pt idx="211">
                  <c:v>1</c:v>
                </c:pt>
                <c:pt idx="212">
                  <c:v>0</c:v>
                </c:pt>
                <c:pt idx="213">
                  <c:v>2</c:v>
                </c:pt>
                <c:pt idx="214">
                  <c:v>3</c:v>
                </c:pt>
                <c:pt idx="215">
                  <c:v>4</c:v>
                </c:pt>
                <c:pt idx="216">
                  <c:v>3</c:v>
                </c:pt>
                <c:pt idx="217">
                  <c:v>2</c:v>
                </c:pt>
                <c:pt idx="218">
                  <c:v>0</c:v>
                </c:pt>
                <c:pt idx="219">
                  <c:v>2</c:v>
                </c:pt>
                <c:pt idx="220">
                  <c:v>6</c:v>
                </c:pt>
                <c:pt idx="221">
                  <c:v>12</c:v>
                </c:pt>
                <c:pt idx="222">
                  <c:v>7</c:v>
                </c:pt>
                <c:pt idx="223">
                  <c:v>3</c:v>
                </c:pt>
                <c:pt idx="224">
                  <c:v>4</c:v>
                </c:pt>
                <c:pt idx="225">
                  <c:v>5</c:v>
                </c:pt>
                <c:pt idx="226">
                  <c:v>3</c:v>
                </c:pt>
                <c:pt idx="227">
                  <c:v>58</c:v>
                </c:pt>
                <c:pt idx="228">
                  <c:v>126</c:v>
                </c:pt>
                <c:pt idx="229">
                  <c:v>58</c:v>
                </c:pt>
                <c:pt idx="230">
                  <c:v>65</c:v>
                </c:pt>
                <c:pt idx="231">
                  <c:v>32</c:v>
                </c:pt>
                <c:pt idx="232">
                  <c:v>9</c:v>
                </c:pt>
                <c:pt idx="233">
                  <c:v>11</c:v>
                </c:pt>
                <c:pt idx="234">
                  <c:v>7</c:v>
                </c:pt>
                <c:pt idx="235">
                  <c:v>12</c:v>
                </c:pt>
                <c:pt idx="236">
                  <c:v>3</c:v>
                </c:pt>
                <c:pt idx="237">
                  <c:v>7</c:v>
                </c:pt>
                <c:pt idx="238">
                  <c:v>3</c:v>
                </c:pt>
                <c:pt idx="239">
                  <c:v>7</c:v>
                </c:pt>
                <c:pt idx="240">
                  <c:v>7</c:v>
                </c:pt>
                <c:pt idx="241">
                  <c:v>4</c:v>
                </c:pt>
                <c:pt idx="242">
                  <c:v>6</c:v>
                </c:pt>
                <c:pt idx="243">
                  <c:v>2</c:v>
                </c:pt>
                <c:pt idx="244">
                  <c:v>8</c:v>
                </c:pt>
              </c:numCache>
            </c:numRef>
          </c:val>
          <c:smooth val="0"/>
          <c:extLst>
            <c:ext xmlns:c16="http://schemas.microsoft.com/office/drawing/2014/chart" uri="{C3380CC4-5D6E-409C-BE32-E72D297353CC}">
              <c16:uniqueId val="{00000001-3FA0-45AB-A79E-FD2ECBC75ABD}"/>
            </c:ext>
          </c:extLst>
        </c:ser>
        <c:ser>
          <c:idx val="2"/>
          <c:order val="2"/>
          <c:tx>
            <c:strRef>
              <c:f>Sheet1!$D$1</c:f>
              <c:strCache>
                <c:ptCount val="1"/>
                <c:pt idx="0">
                  <c:v>Hembusan</c:v>
                </c:pt>
              </c:strCache>
            </c:strRef>
          </c:tx>
          <c:spPr>
            <a:ln w="34925" cap="rnd">
              <a:solidFill>
                <a:schemeClr val="accent6"/>
              </a:solidFill>
              <a:round/>
            </a:ln>
            <a:effectLst>
              <a:outerShdw blurRad="57150" dist="19050" dir="5400000" algn="ctr" rotWithShape="0">
                <a:srgbClr val="000000">
                  <a:alpha val="63000"/>
                </a:srgbClr>
              </a:outerShdw>
            </a:effectLst>
          </c:spPr>
          <c:marker>
            <c:symbol val="none"/>
          </c:marker>
          <c:cat>
            <c:numRef>
              <c:f>Sheet1!$A$2:$A$246</c:f>
              <c:numCache>
                <c:formatCode>dd/mm/yyyy</c:formatCode>
                <c:ptCount val="245"/>
                <c:pt idx="0">
                  <c:v>45717</c:v>
                </c:pt>
                <c:pt idx="1">
                  <c:v>45718</c:v>
                </c:pt>
                <c:pt idx="2">
                  <c:v>45719</c:v>
                </c:pt>
                <c:pt idx="3">
                  <c:v>45720</c:v>
                </c:pt>
                <c:pt idx="4">
                  <c:v>45721</c:v>
                </c:pt>
                <c:pt idx="5">
                  <c:v>45722</c:v>
                </c:pt>
                <c:pt idx="6">
                  <c:v>45723</c:v>
                </c:pt>
                <c:pt idx="7">
                  <c:v>45724</c:v>
                </c:pt>
                <c:pt idx="8">
                  <c:v>45725</c:v>
                </c:pt>
                <c:pt idx="9">
                  <c:v>45726</c:v>
                </c:pt>
                <c:pt idx="10">
                  <c:v>45727</c:v>
                </c:pt>
                <c:pt idx="11">
                  <c:v>45728</c:v>
                </c:pt>
                <c:pt idx="12">
                  <c:v>45729</c:v>
                </c:pt>
                <c:pt idx="13">
                  <c:v>45730</c:v>
                </c:pt>
                <c:pt idx="14">
                  <c:v>45731</c:v>
                </c:pt>
                <c:pt idx="15">
                  <c:v>45732</c:v>
                </c:pt>
                <c:pt idx="16">
                  <c:v>45733</c:v>
                </c:pt>
                <c:pt idx="17">
                  <c:v>45734</c:v>
                </c:pt>
                <c:pt idx="18">
                  <c:v>45735</c:v>
                </c:pt>
                <c:pt idx="19">
                  <c:v>45736</c:v>
                </c:pt>
                <c:pt idx="20">
                  <c:v>45737</c:v>
                </c:pt>
                <c:pt idx="21">
                  <c:v>45738</c:v>
                </c:pt>
                <c:pt idx="22">
                  <c:v>45739</c:v>
                </c:pt>
                <c:pt idx="23">
                  <c:v>45740</c:v>
                </c:pt>
                <c:pt idx="24">
                  <c:v>45741</c:v>
                </c:pt>
                <c:pt idx="25">
                  <c:v>45742</c:v>
                </c:pt>
                <c:pt idx="26">
                  <c:v>45743</c:v>
                </c:pt>
                <c:pt idx="27">
                  <c:v>45744</c:v>
                </c:pt>
                <c:pt idx="28">
                  <c:v>45745</c:v>
                </c:pt>
                <c:pt idx="29">
                  <c:v>45746</c:v>
                </c:pt>
                <c:pt idx="30">
                  <c:v>45747</c:v>
                </c:pt>
                <c:pt idx="31">
                  <c:v>45748</c:v>
                </c:pt>
                <c:pt idx="32">
                  <c:v>45749</c:v>
                </c:pt>
                <c:pt idx="33">
                  <c:v>45750</c:v>
                </c:pt>
                <c:pt idx="34">
                  <c:v>45751</c:v>
                </c:pt>
                <c:pt idx="35">
                  <c:v>45752</c:v>
                </c:pt>
                <c:pt idx="36">
                  <c:v>45753</c:v>
                </c:pt>
                <c:pt idx="37">
                  <c:v>45754</c:v>
                </c:pt>
                <c:pt idx="38">
                  <c:v>45755</c:v>
                </c:pt>
                <c:pt idx="39">
                  <c:v>45756</c:v>
                </c:pt>
                <c:pt idx="40">
                  <c:v>45757</c:v>
                </c:pt>
                <c:pt idx="41">
                  <c:v>45758</c:v>
                </c:pt>
                <c:pt idx="42">
                  <c:v>45759</c:v>
                </c:pt>
                <c:pt idx="43">
                  <c:v>45760</c:v>
                </c:pt>
                <c:pt idx="44">
                  <c:v>45761</c:v>
                </c:pt>
                <c:pt idx="45">
                  <c:v>45762</c:v>
                </c:pt>
                <c:pt idx="46">
                  <c:v>45763</c:v>
                </c:pt>
                <c:pt idx="47">
                  <c:v>45764</c:v>
                </c:pt>
                <c:pt idx="48">
                  <c:v>45765</c:v>
                </c:pt>
                <c:pt idx="49">
                  <c:v>45766</c:v>
                </c:pt>
                <c:pt idx="50">
                  <c:v>45767</c:v>
                </c:pt>
                <c:pt idx="51">
                  <c:v>45768</c:v>
                </c:pt>
                <c:pt idx="52">
                  <c:v>45769</c:v>
                </c:pt>
                <c:pt idx="53">
                  <c:v>45770</c:v>
                </c:pt>
                <c:pt idx="54">
                  <c:v>45771</c:v>
                </c:pt>
                <c:pt idx="55">
                  <c:v>45772</c:v>
                </c:pt>
                <c:pt idx="56">
                  <c:v>45773</c:v>
                </c:pt>
                <c:pt idx="57">
                  <c:v>45774</c:v>
                </c:pt>
                <c:pt idx="58">
                  <c:v>45775</c:v>
                </c:pt>
                <c:pt idx="59">
                  <c:v>45776</c:v>
                </c:pt>
                <c:pt idx="60">
                  <c:v>45777</c:v>
                </c:pt>
                <c:pt idx="61">
                  <c:v>45778</c:v>
                </c:pt>
                <c:pt idx="62">
                  <c:v>45779</c:v>
                </c:pt>
                <c:pt idx="63">
                  <c:v>45780</c:v>
                </c:pt>
                <c:pt idx="64">
                  <c:v>45781</c:v>
                </c:pt>
                <c:pt idx="65">
                  <c:v>45782</c:v>
                </c:pt>
                <c:pt idx="66">
                  <c:v>45783</c:v>
                </c:pt>
                <c:pt idx="67">
                  <c:v>45784</c:v>
                </c:pt>
                <c:pt idx="68">
                  <c:v>45785</c:v>
                </c:pt>
                <c:pt idx="69">
                  <c:v>45786</c:v>
                </c:pt>
                <c:pt idx="70">
                  <c:v>45787</c:v>
                </c:pt>
                <c:pt idx="71">
                  <c:v>45788</c:v>
                </c:pt>
                <c:pt idx="72">
                  <c:v>45789</c:v>
                </c:pt>
                <c:pt idx="73">
                  <c:v>45790</c:v>
                </c:pt>
                <c:pt idx="74">
                  <c:v>45791</c:v>
                </c:pt>
                <c:pt idx="75">
                  <c:v>45792</c:v>
                </c:pt>
                <c:pt idx="76">
                  <c:v>45793</c:v>
                </c:pt>
                <c:pt idx="77">
                  <c:v>45794</c:v>
                </c:pt>
                <c:pt idx="78">
                  <c:v>45795</c:v>
                </c:pt>
                <c:pt idx="79">
                  <c:v>45796</c:v>
                </c:pt>
                <c:pt idx="80">
                  <c:v>45797</c:v>
                </c:pt>
                <c:pt idx="81">
                  <c:v>45798</c:v>
                </c:pt>
                <c:pt idx="82">
                  <c:v>45799</c:v>
                </c:pt>
                <c:pt idx="83">
                  <c:v>45800</c:v>
                </c:pt>
                <c:pt idx="84">
                  <c:v>45801</c:v>
                </c:pt>
                <c:pt idx="85">
                  <c:v>45802</c:v>
                </c:pt>
                <c:pt idx="86">
                  <c:v>45803</c:v>
                </c:pt>
                <c:pt idx="87">
                  <c:v>45804</c:v>
                </c:pt>
                <c:pt idx="88">
                  <c:v>45805</c:v>
                </c:pt>
                <c:pt idx="89">
                  <c:v>45806</c:v>
                </c:pt>
                <c:pt idx="90">
                  <c:v>45807</c:v>
                </c:pt>
                <c:pt idx="91">
                  <c:v>45808</c:v>
                </c:pt>
                <c:pt idx="92">
                  <c:v>45809</c:v>
                </c:pt>
                <c:pt idx="93">
                  <c:v>45810</c:v>
                </c:pt>
                <c:pt idx="94">
                  <c:v>45811</c:v>
                </c:pt>
                <c:pt idx="95">
                  <c:v>45812</c:v>
                </c:pt>
                <c:pt idx="96">
                  <c:v>45813</c:v>
                </c:pt>
                <c:pt idx="97">
                  <c:v>45814</c:v>
                </c:pt>
                <c:pt idx="98">
                  <c:v>45815</c:v>
                </c:pt>
                <c:pt idx="99">
                  <c:v>45816</c:v>
                </c:pt>
                <c:pt idx="100">
                  <c:v>45817</c:v>
                </c:pt>
                <c:pt idx="101">
                  <c:v>45818</c:v>
                </c:pt>
                <c:pt idx="102">
                  <c:v>45819</c:v>
                </c:pt>
                <c:pt idx="103">
                  <c:v>45820</c:v>
                </c:pt>
                <c:pt idx="104">
                  <c:v>45821</c:v>
                </c:pt>
                <c:pt idx="105">
                  <c:v>45822</c:v>
                </c:pt>
                <c:pt idx="106">
                  <c:v>45823</c:v>
                </c:pt>
                <c:pt idx="107">
                  <c:v>45824</c:v>
                </c:pt>
                <c:pt idx="108">
                  <c:v>45825</c:v>
                </c:pt>
                <c:pt idx="109">
                  <c:v>45826</c:v>
                </c:pt>
                <c:pt idx="110">
                  <c:v>45827</c:v>
                </c:pt>
                <c:pt idx="111">
                  <c:v>45828</c:v>
                </c:pt>
                <c:pt idx="112">
                  <c:v>45829</c:v>
                </c:pt>
                <c:pt idx="113">
                  <c:v>45830</c:v>
                </c:pt>
                <c:pt idx="114">
                  <c:v>45831</c:v>
                </c:pt>
                <c:pt idx="115">
                  <c:v>45832</c:v>
                </c:pt>
                <c:pt idx="116">
                  <c:v>45833</c:v>
                </c:pt>
                <c:pt idx="117">
                  <c:v>45834</c:v>
                </c:pt>
                <c:pt idx="118">
                  <c:v>45835</c:v>
                </c:pt>
                <c:pt idx="119">
                  <c:v>45836</c:v>
                </c:pt>
                <c:pt idx="120">
                  <c:v>45837</c:v>
                </c:pt>
                <c:pt idx="121">
                  <c:v>45838</c:v>
                </c:pt>
                <c:pt idx="122">
                  <c:v>45839</c:v>
                </c:pt>
                <c:pt idx="123">
                  <c:v>45840</c:v>
                </c:pt>
                <c:pt idx="124">
                  <c:v>45841</c:v>
                </c:pt>
                <c:pt idx="125">
                  <c:v>45842</c:v>
                </c:pt>
                <c:pt idx="126">
                  <c:v>45843</c:v>
                </c:pt>
                <c:pt idx="127">
                  <c:v>45844</c:v>
                </c:pt>
                <c:pt idx="128">
                  <c:v>45845</c:v>
                </c:pt>
                <c:pt idx="129">
                  <c:v>45846</c:v>
                </c:pt>
                <c:pt idx="130">
                  <c:v>45847</c:v>
                </c:pt>
                <c:pt idx="131">
                  <c:v>45848</c:v>
                </c:pt>
                <c:pt idx="132">
                  <c:v>45849</c:v>
                </c:pt>
                <c:pt idx="133">
                  <c:v>45850</c:v>
                </c:pt>
                <c:pt idx="134">
                  <c:v>45851</c:v>
                </c:pt>
                <c:pt idx="135">
                  <c:v>45852</c:v>
                </c:pt>
                <c:pt idx="136">
                  <c:v>45853</c:v>
                </c:pt>
                <c:pt idx="137">
                  <c:v>45854</c:v>
                </c:pt>
                <c:pt idx="138">
                  <c:v>45855</c:v>
                </c:pt>
                <c:pt idx="139">
                  <c:v>45856</c:v>
                </c:pt>
                <c:pt idx="140">
                  <c:v>45857</c:v>
                </c:pt>
                <c:pt idx="141">
                  <c:v>45858</c:v>
                </c:pt>
                <c:pt idx="142">
                  <c:v>45859</c:v>
                </c:pt>
                <c:pt idx="143">
                  <c:v>45860</c:v>
                </c:pt>
                <c:pt idx="144">
                  <c:v>45861</c:v>
                </c:pt>
                <c:pt idx="145">
                  <c:v>45862</c:v>
                </c:pt>
                <c:pt idx="146">
                  <c:v>45863</c:v>
                </c:pt>
                <c:pt idx="147">
                  <c:v>45864</c:v>
                </c:pt>
                <c:pt idx="148">
                  <c:v>45865</c:v>
                </c:pt>
                <c:pt idx="149">
                  <c:v>45866</c:v>
                </c:pt>
                <c:pt idx="150">
                  <c:v>45867</c:v>
                </c:pt>
                <c:pt idx="151">
                  <c:v>45868</c:v>
                </c:pt>
                <c:pt idx="152">
                  <c:v>45869</c:v>
                </c:pt>
                <c:pt idx="153">
                  <c:v>45870</c:v>
                </c:pt>
                <c:pt idx="154">
                  <c:v>45871</c:v>
                </c:pt>
                <c:pt idx="155">
                  <c:v>45872</c:v>
                </c:pt>
                <c:pt idx="156">
                  <c:v>45873</c:v>
                </c:pt>
                <c:pt idx="157">
                  <c:v>45874</c:v>
                </c:pt>
                <c:pt idx="158">
                  <c:v>45875</c:v>
                </c:pt>
                <c:pt idx="159">
                  <c:v>45876</c:v>
                </c:pt>
                <c:pt idx="160">
                  <c:v>45877</c:v>
                </c:pt>
                <c:pt idx="161">
                  <c:v>45878</c:v>
                </c:pt>
                <c:pt idx="162">
                  <c:v>45879</c:v>
                </c:pt>
                <c:pt idx="163">
                  <c:v>45880</c:v>
                </c:pt>
                <c:pt idx="164">
                  <c:v>45881</c:v>
                </c:pt>
                <c:pt idx="165">
                  <c:v>45882</c:v>
                </c:pt>
                <c:pt idx="166">
                  <c:v>45883</c:v>
                </c:pt>
                <c:pt idx="167">
                  <c:v>45884</c:v>
                </c:pt>
                <c:pt idx="168">
                  <c:v>45885</c:v>
                </c:pt>
                <c:pt idx="169">
                  <c:v>45886</c:v>
                </c:pt>
                <c:pt idx="170">
                  <c:v>45887</c:v>
                </c:pt>
                <c:pt idx="171">
                  <c:v>45888</c:v>
                </c:pt>
                <c:pt idx="172">
                  <c:v>45889</c:v>
                </c:pt>
                <c:pt idx="173" formatCode="mm/dd/yyyy">
                  <c:v>45890</c:v>
                </c:pt>
                <c:pt idx="174" formatCode="mm/dd/yyyy">
                  <c:v>45891</c:v>
                </c:pt>
                <c:pt idx="175" formatCode="mm/dd/yyyy">
                  <c:v>45892</c:v>
                </c:pt>
                <c:pt idx="176" formatCode="mm/dd/yyyy">
                  <c:v>45893</c:v>
                </c:pt>
                <c:pt idx="177" formatCode="mm/dd/yyyy">
                  <c:v>45894</c:v>
                </c:pt>
                <c:pt idx="178" formatCode="mm/dd/yyyy">
                  <c:v>45895</c:v>
                </c:pt>
                <c:pt idx="179" formatCode="mm/dd/yyyy">
                  <c:v>45896</c:v>
                </c:pt>
                <c:pt idx="180" formatCode="mm/dd/yyyy">
                  <c:v>45897</c:v>
                </c:pt>
                <c:pt idx="181" formatCode="mm/dd/yyyy">
                  <c:v>45898</c:v>
                </c:pt>
                <c:pt idx="182" formatCode="mm/dd/yyyy">
                  <c:v>45899</c:v>
                </c:pt>
                <c:pt idx="183" formatCode="mm/dd/yyyy">
                  <c:v>45900</c:v>
                </c:pt>
                <c:pt idx="184" formatCode="mm/dd/yyyy">
                  <c:v>45901</c:v>
                </c:pt>
                <c:pt idx="185" formatCode="mm/dd/yyyy">
                  <c:v>45902</c:v>
                </c:pt>
                <c:pt idx="186" formatCode="mm/dd/yyyy">
                  <c:v>45903</c:v>
                </c:pt>
                <c:pt idx="187" formatCode="mm/dd/yyyy">
                  <c:v>45904</c:v>
                </c:pt>
                <c:pt idx="188" formatCode="mm/dd/yyyy">
                  <c:v>45905</c:v>
                </c:pt>
                <c:pt idx="189" formatCode="mm/dd/yyyy">
                  <c:v>45906</c:v>
                </c:pt>
                <c:pt idx="190" formatCode="mm/dd/yyyy">
                  <c:v>45907</c:v>
                </c:pt>
                <c:pt idx="191" formatCode="mm/dd/yyyy">
                  <c:v>45908</c:v>
                </c:pt>
                <c:pt idx="192" formatCode="mm/dd/yyyy">
                  <c:v>45909</c:v>
                </c:pt>
                <c:pt idx="193" formatCode="mm/dd/yyyy">
                  <c:v>45910</c:v>
                </c:pt>
                <c:pt idx="194" formatCode="mm/dd/yyyy">
                  <c:v>45911</c:v>
                </c:pt>
                <c:pt idx="195" formatCode="mm/dd/yyyy">
                  <c:v>45912</c:v>
                </c:pt>
                <c:pt idx="196" formatCode="mm/dd/yyyy">
                  <c:v>45913</c:v>
                </c:pt>
                <c:pt idx="197" formatCode="mm/dd/yyyy">
                  <c:v>45914</c:v>
                </c:pt>
                <c:pt idx="198" formatCode="mm/dd/yyyy">
                  <c:v>45915</c:v>
                </c:pt>
                <c:pt idx="199" formatCode="mm/dd/yyyy">
                  <c:v>45916</c:v>
                </c:pt>
                <c:pt idx="200" formatCode="mm/dd/yyyy">
                  <c:v>45917</c:v>
                </c:pt>
                <c:pt idx="201" formatCode="mm/dd/yyyy">
                  <c:v>45918</c:v>
                </c:pt>
                <c:pt idx="202" formatCode="mm/dd/yyyy">
                  <c:v>45919</c:v>
                </c:pt>
                <c:pt idx="203" formatCode="mm/dd/yyyy">
                  <c:v>45920</c:v>
                </c:pt>
                <c:pt idx="204" formatCode="mm/dd/yyyy">
                  <c:v>45921</c:v>
                </c:pt>
                <c:pt idx="205" formatCode="mm/dd/yyyy">
                  <c:v>45922</c:v>
                </c:pt>
                <c:pt idx="206" formatCode="mm/dd/yyyy">
                  <c:v>45923</c:v>
                </c:pt>
                <c:pt idx="207" formatCode="mm/dd/yyyy">
                  <c:v>45924</c:v>
                </c:pt>
                <c:pt idx="208" formatCode="mm/dd/yyyy">
                  <c:v>45925</c:v>
                </c:pt>
                <c:pt idx="209" formatCode="mm/dd/yyyy">
                  <c:v>45926</c:v>
                </c:pt>
                <c:pt idx="210" formatCode="mm/dd/yyyy">
                  <c:v>45927</c:v>
                </c:pt>
                <c:pt idx="211" formatCode="mm/dd/yyyy">
                  <c:v>45928</c:v>
                </c:pt>
                <c:pt idx="212" formatCode="mm/dd/yyyy">
                  <c:v>45929</c:v>
                </c:pt>
                <c:pt idx="213" formatCode="mm/dd/yyyy">
                  <c:v>45930</c:v>
                </c:pt>
                <c:pt idx="214" formatCode="mm/dd/yyyy">
                  <c:v>45931</c:v>
                </c:pt>
                <c:pt idx="215" formatCode="mm/dd/yyyy">
                  <c:v>45932</c:v>
                </c:pt>
                <c:pt idx="216" formatCode="mm/dd/yyyy">
                  <c:v>45933</c:v>
                </c:pt>
                <c:pt idx="217" formatCode="mm/dd/yyyy">
                  <c:v>45934</c:v>
                </c:pt>
                <c:pt idx="218" formatCode="mm/dd/yyyy">
                  <c:v>45935</c:v>
                </c:pt>
                <c:pt idx="219" formatCode="mm/dd/yyyy">
                  <c:v>45936</c:v>
                </c:pt>
                <c:pt idx="220" formatCode="mm/dd/yyyy">
                  <c:v>45937</c:v>
                </c:pt>
                <c:pt idx="221" formatCode="mm/dd/yyyy">
                  <c:v>45938</c:v>
                </c:pt>
                <c:pt idx="222" formatCode="mm/dd/yyyy">
                  <c:v>45939</c:v>
                </c:pt>
                <c:pt idx="223" formatCode="mm/dd/yyyy">
                  <c:v>45940</c:v>
                </c:pt>
                <c:pt idx="224" formatCode="mm/dd/yyyy">
                  <c:v>45941</c:v>
                </c:pt>
                <c:pt idx="225" formatCode="mm/dd/yyyy">
                  <c:v>45942</c:v>
                </c:pt>
                <c:pt idx="226" formatCode="mm/dd/yyyy">
                  <c:v>45943</c:v>
                </c:pt>
                <c:pt idx="227" formatCode="mm/dd/yyyy">
                  <c:v>45944</c:v>
                </c:pt>
                <c:pt idx="228" formatCode="mm/dd/yyyy">
                  <c:v>45945</c:v>
                </c:pt>
                <c:pt idx="229" formatCode="mm/dd/yyyy">
                  <c:v>45946</c:v>
                </c:pt>
                <c:pt idx="230" formatCode="mm/dd/yyyy">
                  <c:v>45947</c:v>
                </c:pt>
                <c:pt idx="231" formatCode="mm/dd/yyyy">
                  <c:v>45948</c:v>
                </c:pt>
                <c:pt idx="232" formatCode="mm/dd/yyyy">
                  <c:v>45949</c:v>
                </c:pt>
                <c:pt idx="233" formatCode="mm/dd/yyyy">
                  <c:v>45950</c:v>
                </c:pt>
                <c:pt idx="234" formatCode="mm/dd/yyyy">
                  <c:v>45951</c:v>
                </c:pt>
                <c:pt idx="235" formatCode="mm/dd/yyyy">
                  <c:v>45952</c:v>
                </c:pt>
                <c:pt idx="236" formatCode="mm/dd/yyyy">
                  <c:v>45953</c:v>
                </c:pt>
                <c:pt idx="237" formatCode="mm/dd/yyyy">
                  <c:v>45954</c:v>
                </c:pt>
                <c:pt idx="238">
                  <c:v>45955</c:v>
                </c:pt>
                <c:pt idx="239">
                  <c:v>45956</c:v>
                </c:pt>
                <c:pt idx="240">
                  <c:v>45957</c:v>
                </c:pt>
                <c:pt idx="241">
                  <c:v>45958</c:v>
                </c:pt>
                <c:pt idx="242">
                  <c:v>45959</c:v>
                </c:pt>
                <c:pt idx="243">
                  <c:v>45960</c:v>
                </c:pt>
                <c:pt idx="244">
                  <c:v>45961</c:v>
                </c:pt>
              </c:numCache>
            </c:numRef>
          </c:cat>
          <c:val>
            <c:numRef>
              <c:f>Sheet1!$D$2:$D$246</c:f>
              <c:numCache>
                <c:formatCode>General</c:formatCode>
                <c:ptCount val="24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15</c:v>
                </c:pt>
                <c:pt idx="89">
                  <c:v>7</c:v>
                </c:pt>
                <c:pt idx="90">
                  <c:v>10</c:v>
                </c:pt>
                <c:pt idx="91">
                  <c:v>9</c:v>
                </c:pt>
                <c:pt idx="92">
                  <c:v>3</c:v>
                </c:pt>
                <c:pt idx="93">
                  <c:v>11</c:v>
                </c:pt>
                <c:pt idx="94">
                  <c:v>18</c:v>
                </c:pt>
                <c:pt idx="95">
                  <c:v>16</c:v>
                </c:pt>
                <c:pt idx="96">
                  <c:v>11</c:v>
                </c:pt>
                <c:pt idx="97">
                  <c:v>5</c:v>
                </c:pt>
                <c:pt idx="98">
                  <c:v>12</c:v>
                </c:pt>
                <c:pt idx="99">
                  <c:v>4</c:v>
                </c:pt>
                <c:pt idx="100">
                  <c:v>16</c:v>
                </c:pt>
                <c:pt idx="101">
                  <c:v>15</c:v>
                </c:pt>
                <c:pt idx="102">
                  <c:v>17</c:v>
                </c:pt>
                <c:pt idx="103">
                  <c:v>8</c:v>
                </c:pt>
                <c:pt idx="104">
                  <c:v>16</c:v>
                </c:pt>
                <c:pt idx="105">
                  <c:v>12</c:v>
                </c:pt>
                <c:pt idx="106">
                  <c:v>3</c:v>
                </c:pt>
                <c:pt idx="107">
                  <c:v>18</c:v>
                </c:pt>
                <c:pt idx="108">
                  <c:v>14</c:v>
                </c:pt>
                <c:pt idx="109">
                  <c:v>18</c:v>
                </c:pt>
                <c:pt idx="110">
                  <c:v>20</c:v>
                </c:pt>
                <c:pt idx="111">
                  <c:v>27</c:v>
                </c:pt>
                <c:pt idx="112">
                  <c:v>17</c:v>
                </c:pt>
                <c:pt idx="113">
                  <c:v>7</c:v>
                </c:pt>
                <c:pt idx="114">
                  <c:v>24</c:v>
                </c:pt>
                <c:pt idx="115">
                  <c:v>13</c:v>
                </c:pt>
                <c:pt idx="116">
                  <c:v>22</c:v>
                </c:pt>
                <c:pt idx="117">
                  <c:v>28</c:v>
                </c:pt>
                <c:pt idx="118">
                  <c:v>14</c:v>
                </c:pt>
                <c:pt idx="119">
                  <c:v>13</c:v>
                </c:pt>
                <c:pt idx="120">
                  <c:v>10</c:v>
                </c:pt>
                <c:pt idx="121">
                  <c:v>25</c:v>
                </c:pt>
                <c:pt idx="122">
                  <c:v>24</c:v>
                </c:pt>
                <c:pt idx="123">
                  <c:v>21</c:v>
                </c:pt>
                <c:pt idx="124">
                  <c:v>26</c:v>
                </c:pt>
                <c:pt idx="125">
                  <c:v>20</c:v>
                </c:pt>
                <c:pt idx="126">
                  <c:v>7</c:v>
                </c:pt>
                <c:pt idx="127">
                  <c:v>9</c:v>
                </c:pt>
                <c:pt idx="128">
                  <c:v>9</c:v>
                </c:pt>
                <c:pt idx="129">
                  <c:v>16</c:v>
                </c:pt>
                <c:pt idx="130">
                  <c:v>11</c:v>
                </c:pt>
                <c:pt idx="131">
                  <c:v>30</c:v>
                </c:pt>
                <c:pt idx="132">
                  <c:v>20</c:v>
                </c:pt>
                <c:pt idx="133">
                  <c:v>20</c:v>
                </c:pt>
                <c:pt idx="134">
                  <c:v>22</c:v>
                </c:pt>
                <c:pt idx="135">
                  <c:v>27</c:v>
                </c:pt>
                <c:pt idx="136">
                  <c:v>15</c:v>
                </c:pt>
                <c:pt idx="137">
                  <c:v>16</c:v>
                </c:pt>
                <c:pt idx="138">
                  <c:v>23</c:v>
                </c:pt>
                <c:pt idx="139">
                  <c:v>20</c:v>
                </c:pt>
                <c:pt idx="140">
                  <c:v>28</c:v>
                </c:pt>
                <c:pt idx="141">
                  <c:v>10</c:v>
                </c:pt>
                <c:pt idx="142">
                  <c:v>33</c:v>
                </c:pt>
                <c:pt idx="143">
                  <c:v>17</c:v>
                </c:pt>
                <c:pt idx="144">
                  <c:v>15</c:v>
                </c:pt>
                <c:pt idx="145">
                  <c:v>33</c:v>
                </c:pt>
                <c:pt idx="146">
                  <c:v>28</c:v>
                </c:pt>
                <c:pt idx="147">
                  <c:v>24</c:v>
                </c:pt>
                <c:pt idx="148">
                  <c:v>25</c:v>
                </c:pt>
                <c:pt idx="149">
                  <c:v>21</c:v>
                </c:pt>
                <c:pt idx="150">
                  <c:v>9</c:v>
                </c:pt>
                <c:pt idx="151">
                  <c:v>28</c:v>
                </c:pt>
                <c:pt idx="152">
                  <c:v>19</c:v>
                </c:pt>
                <c:pt idx="153">
                  <c:v>18</c:v>
                </c:pt>
                <c:pt idx="154">
                  <c:v>18</c:v>
                </c:pt>
                <c:pt idx="155">
                  <c:v>9</c:v>
                </c:pt>
                <c:pt idx="156">
                  <c:v>20</c:v>
                </c:pt>
                <c:pt idx="157">
                  <c:v>34</c:v>
                </c:pt>
                <c:pt idx="158">
                  <c:v>17</c:v>
                </c:pt>
                <c:pt idx="159">
                  <c:v>27</c:v>
                </c:pt>
                <c:pt idx="160">
                  <c:v>36</c:v>
                </c:pt>
                <c:pt idx="161">
                  <c:v>33</c:v>
                </c:pt>
                <c:pt idx="162">
                  <c:v>17</c:v>
                </c:pt>
                <c:pt idx="163">
                  <c:v>29</c:v>
                </c:pt>
                <c:pt idx="164">
                  <c:v>27</c:v>
                </c:pt>
                <c:pt idx="165">
                  <c:v>14</c:v>
                </c:pt>
                <c:pt idx="166">
                  <c:v>26</c:v>
                </c:pt>
                <c:pt idx="167">
                  <c:v>33</c:v>
                </c:pt>
                <c:pt idx="168">
                  <c:v>46</c:v>
                </c:pt>
                <c:pt idx="169">
                  <c:v>26</c:v>
                </c:pt>
                <c:pt idx="170">
                  <c:v>15</c:v>
                </c:pt>
                <c:pt idx="171">
                  <c:v>28</c:v>
                </c:pt>
                <c:pt idx="172">
                  <c:v>59</c:v>
                </c:pt>
                <c:pt idx="173">
                  <c:v>40</c:v>
                </c:pt>
                <c:pt idx="174">
                  <c:v>24</c:v>
                </c:pt>
                <c:pt idx="175">
                  <c:v>17</c:v>
                </c:pt>
                <c:pt idx="176">
                  <c:v>3</c:v>
                </c:pt>
                <c:pt idx="177">
                  <c:v>16</c:v>
                </c:pt>
                <c:pt idx="178">
                  <c:v>21</c:v>
                </c:pt>
                <c:pt idx="179">
                  <c:v>20</c:v>
                </c:pt>
                <c:pt idx="180">
                  <c:v>13</c:v>
                </c:pt>
                <c:pt idx="181">
                  <c:v>16</c:v>
                </c:pt>
                <c:pt idx="182">
                  <c:v>20</c:v>
                </c:pt>
                <c:pt idx="183">
                  <c:v>15</c:v>
                </c:pt>
                <c:pt idx="184">
                  <c:v>22</c:v>
                </c:pt>
                <c:pt idx="185">
                  <c:v>19</c:v>
                </c:pt>
                <c:pt idx="186">
                  <c:v>24</c:v>
                </c:pt>
                <c:pt idx="187">
                  <c:v>31</c:v>
                </c:pt>
                <c:pt idx="188">
                  <c:v>31</c:v>
                </c:pt>
                <c:pt idx="189">
                  <c:v>12</c:v>
                </c:pt>
                <c:pt idx="190">
                  <c:v>4</c:v>
                </c:pt>
                <c:pt idx="191">
                  <c:v>24</c:v>
                </c:pt>
                <c:pt idx="192">
                  <c:v>25</c:v>
                </c:pt>
                <c:pt idx="193">
                  <c:v>33</c:v>
                </c:pt>
                <c:pt idx="194">
                  <c:v>38</c:v>
                </c:pt>
                <c:pt idx="195">
                  <c:v>21</c:v>
                </c:pt>
                <c:pt idx="196">
                  <c:v>26</c:v>
                </c:pt>
                <c:pt idx="197">
                  <c:v>20</c:v>
                </c:pt>
                <c:pt idx="198">
                  <c:v>18</c:v>
                </c:pt>
                <c:pt idx="199">
                  <c:v>29</c:v>
                </c:pt>
                <c:pt idx="200">
                  <c:v>23</c:v>
                </c:pt>
                <c:pt idx="201">
                  <c:v>22</c:v>
                </c:pt>
                <c:pt idx="202">
                  <c:v>23</c:v>
                </c:pt>
                <c:pt idx="203">
                  <c:v>0</c:v>
                </c:pt>
                <c:pt idx="204">
                  <c:v>4</c:v>
                </c:pt>
                <c:pt idx="205">
                  <c:v>10</c:v>
                </c:pt>
                <c:pt idx="206">
                  <c:v>23</c:v>
                </c:pt>
                <c:pt idx="207">
                  <c:v>17</c:v>
                </c:pt>
                <c:pt idx="208">
                  <c:v>18</c:v>
                </c:pt>
                <c:pt idx="209">
                  <c:v>11</c:v>
                </c:pt>
                <c:pt idx="210">
                  <c:v>7</c:v>
                </c:pt>
                <c:pt idx="211">
                  <c:v>3</c:v>
                </c:pt>
                <c:pt idx="212">
                  <c:v>14</c:v>
                </c:pt>
                <c:pt idx="213">
                  <c:v>18</c:v>
                </c:pt>
                <c:pt idx="214">
                  <c:v>15</c:v>
                </c:pt>
                <c:pt idx="215">
                  <c:v>26</c:v>
                </c:pt>
                <c:pt idx="216">
                  <c:v>23</c:v>
                </c:pt>
                <c:pt idx="217">
                  <c:v>16</c:v>
                </c:pt>
                <c:pt idx="218">
                  <c:v>15</c:v>
                </c:pt>
                <c:pt idx="219">
                  <c:v>36</c:v>
                </c:pt>
                <c:pt idx="220">
                  <c:v>18</c:v>
                </c:pt>
                <c:pt idx="221">
                  <c:v>24</c:v>
                </c:pt>
                <c:pt idx="222">
                  <c:v>41</c:v>
                </c:pt>
                <c:pt idx="223">
                  <c:v>23</c:v>
                </c:pt>
                <c:pt idx="224">
                  <c:v>21</c:v>
                </c:pt>
                <c:pt idx="225">
                  <c:v>7</c:v>
                </c:pt>
                <c:pt idx="226">
                  <c:v>23</c:v>
                </c:pt>
                <c:pt idx="227">
                  <c:v>26</c:v>
                </c:pt>
                <c:pt idx="228">
                  <c:v>20</c:v>
                </c:pt>
                <c:pt idx="229">
                  <c:v>19</c:v>
                </c:pt>
                <c:pt idx="230">
                  <c:v>24</c:v>
                </c:pt>
                <c:pt idx="231">
                  <c:v>15</c:v>
                </c:pt>
                <c:pt idx="232">
                  <c:v>6</c:v>
                </c:pt>
                <c:pt idx="233">
                  <c:v>18</c:v>
                </c:pt>
                <c:pt idx="234">
                  <c:v>20</c:v>
                </c:pt>
                <c:pt idx="235">
                  <c:v>24</c:v>
                </c:pt>
                <c:pt idx="236">
                  <c:v>17</c:v>
                </c:pt>
                <c:pt idx="237">
                  <c:v>19</c:v>
                </c:pt>
                <c:pt idx="238">
                  <c:v>14</c:v>
                </c:pt>
                <c:pt idx="239">
                  <c:v>3</c:v>
                </c:pt>
                <c:pt idx="240">
                  <c:v>13</c:v>
                </c:pt>
                <c:pt idx="241">
                  <c:v>28</c:v>
                </c:pt>
                <c:pt idx="242">
                  <c:v>18</c:v>
                </c:pt>
                <c:pt idx="243">
                  <c:v>30</c:v>
                </c:pt>
                <c:pt idx="244">
                  <c:v>22</c:v>
                </c:pt>
              </c:numCache>
            </c:numRef>
          </c:val>
          <c:smooth val="0"/>
          <c:extLst>
            <c:ext xmlns:c16="http://schemas.microsoft.com/office/drawing/2014/chart" uri="{C3380CC4-5D6E-409C-BE32-E72D297353CC}">
              <c16:uniqueId val="{00000002-3FA0-45AB-A79E-FD2ECBC75ABD}"/>
            </c:ext>
          </c:extLst>
        </c:ser>
        <c:dLbls>
          <c:showLegendKey val="0"/>
          <c:showVal val="0"/>
          <c:showCatName val="0"/>
          <c:showSerName val="0"/>
          <c:showPercent val="0"/>
          <c:showBubbleSize val="0"/>
        </c:dLbls>
        <c:marker val="1"/>
        <c:smooth val="0"/>
        <c:axId val="140599296"/>
        <c:axId val="140600832"/>
      </c:lineChart>
      <c:dateAx>
        <c:axId val="140599296"/>
        <c:scaling>
          <c:orientation val="minMax"/>
          <c:max val="45955"/>
        </c:scaling>
        <c:delete val="0"/>
        <c:axPos val="b"/>
        <c:numFmt formatCode="dd/mm/yyyy" sourceLinked="1"/>
        <c:majorTickMark val="out"/>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00" b="0" i="0" u="none" strike="noStrike" kern="1200" baseline="0">
                <a:pattFill prst="pct5">
                  <a:fgClr>
                    <a:schemeClr val="lt1">
                      <a:lumMod val="85000"/>
                    </a:schemeClr>
                  </a:fgClr>
                  <a:bgClr>
                    <a:schemeClr val="bg1"/>
                  </a:bgClr>
                </a:pattFill>
                <a:latin typeface="+mn-lt"/>
                <a:ea typeface="+mn-ea"/>
                <a:cs typeface="+mn-cs"/>
              </a:defRPr>
            </a:pPr>
            <a:endParaRPr lang="en-US"/>
          </a:p>
        </c:txPr>
        <c:crossAx val="140600832"/>
        <c:crosses val="autoZero"/>
        <c:auto val="1"/>
        <c:lblOffset val="100"/>
        <c:baseTimeUnit val="days"/>
        <c:majorUnit val="1"/>
        <c:majorTimeUnit val="months"/>
      </c:dateAx>
      <c:valAx>
        <c:axId val="14060083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40599296"/>
        <c:crosses val="autoZero"/>
        <c:crossBetween val="between"/>
      </c:valAx>
      <c:valAx>
        <c:axId val="14060236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40620544"/>
        <c:crosses val="max"/>
        <c:crossBetween val="between"/>
      </c:valAx>
      <c:dateAx>
        <c:axId val="140620544"/>
        <c:scaling>
          <c:orientation val="minMax"/>
        </c:scaling>
        <c:delete val="1"/>
        <c:axPos val="b"/>
        <c:numFmt formatCode="dd/mm/yyyy" sourceLinked="1"/>
        <c:majorTickMark val="out"/>
        <c:minorTickMark val="none"/>
        <c:tickLblPos val="nextTo"/>
        <c:crossAx val="140602368"/>
        <c:crosses val="autoZero"/>
        <c:auto val="1"/>
        <c:lblOffset val="100"/>
        <c:baseTimeUnit val="days"/>
        <c:majorUnit val="1"/>
        <c:minorUnit val="1"/>
      </c:date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solidFill>
      <a:schemeClr val="accent1">
        <a:lumMod val="75000"/>
      </a:schemeClr>
    </a:solid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err="1"/>
              <a:t>Semer</a:t>
            </a:r>
            <a:r>
              <a:rPr lang="en-US" sz="1600" baseline="0" dirty="0" err="1"/>
              <a:t>u</a:t>
            </a:r>
            <a:r>
              <a:rPr lang="en-US" sz="1600" baseline="0" dirty="0"/>
              <a:t> Pyroclastic Flow December 4, 2021</a:t>
            </a:r>
            <a:endParaRPr lang="en-ID" sz="1600" dirty="0"/>
          </a:p>
        </c:rich>
      </c:tx>
      <c:overlay val="0"/>
      <c:spPr>
        <a:noFill/>
        <a:ln>
          <a:noFill/>
        </a:ln>
        <a:effectLst/>
      </c:spPr>
    </c:title>
    <c:autoTitleDeleted val="0"/>
    <c:plotArea>
      <c:layout/>
      <c:lineChart>
        <c:grouping val="standard"/>
        <c:varyColors val="0"/>
        <c:ser>
          <c:idx val="1"/>
          <c:order val="1"/>
          <c:tx>
            <c:strRef>
              <c:f>Sheet1!$C$1</c:f>
              <c:strCache>
                <c:ptCount val="1"/>
                <c:pt idx="0">
                  <c:v>Explosion</c:v>
                </c:pt>
              </c:strCache>
            </c:strRef>
          </c:tx>
          <c:spPr>
            <a:ln w="28575" cap="rnd">
              <a:solidFill>
                <a:schemeClr val="accent2"/>
              </a:solidFill>
              <a:round/>
            </a:ln>
            <a:effectLst/>
          </c:spPr>
          <c:marker>
            <c:symbol val="none"/>
          </c:marker>
          <c:cat>
            <c:numRef>
              <c:f>Sheet1!$A$2:$A$93</c:f>
              <c:numCache>
                <c:formatCode>dd/mm/yyyy</c:formatCode>
                <c:ptCount val="92"/>
                <c:pt idx="0">
                  <c:v>44470</c:v>
                </c:pt>
                <c:pt idx="1">
                  <c:v>44471</c:v>
                </c:pt>
                <c:pt idx="2">
                  <c:v>44472</c:v>
                </c:pt>
                <c:pt idx="3">
                  <c:v>44473</c:v>
                </c:pt>
                <c:pt idx="4">
                  <c:v>44474</c:v>
                </c:pt>
                <c:pt idx="5">
                  <c:v>44475</c:v>
                </c:pt>
                <c:pt idx="6">
                  <c:v>44476</c:v>
                </c:pt>
                <c:pt idx="7">
                  <c:v>44477</c:v>
                </c:pt>
                <c:pt idx="8">
                  <c:v>44478</c:v>
                </c:pt>
                <c:pt idx="9">
                  <c:v>44479</c:v>
                </c:pt>
                <c:pt idx="10">
                  <c:v>44480</c:v>
                </c:pt>
                <c:pt idx="11">
                  <c:v>44481</c:v>
                </c:pt>
                <c:pt idx="12">
                  <c:v>44482</c:v>
                </c:pt>
                <c:pt idx="13">
                  <c:v>44483</c:v>
                </c:pt>
                <c:pt idx="14">
                  <c:v>44484</c:v>
                </c:pt>
                <c:pt idx="15">
                  <c:v>44485</c:v>
                </c:pt>
                <c:pt idx="16">
                  <c:v>44486</c:v>
                </c:pt>
                <c:pt idx="17">
                  <c:v>44487</c:v>
                </c:pt>
                <c:pt idx="18">
                  <c:v>44488</c:v>
                </c:pt>
                <c:pt idx="19">
                  <c:v>44489</c:v>
                </c:pt>
                <c:pt idx="20">
                  <c:v>44490</c:v>
                </c:pt>
                <c:pt idx="21">
                  <c:v>44491</c:v>
                </c:pt>
                <c:pt idx="22">
                  <c:v>44492</c:v>
                </c:pt>
                <c:pt idx="23">
                  <c:v>44493</c:v>
                </c:pt>
                <c:pt idx="24">
                  <c:v>44494</c:v>
                </c:pt>
                <c:pt idx="25">
                  <c:v>44495</c:v>
                </c:pt>
                <c:pt idx="26">
                  <c:v>44496</c:v>
                </c:pt>
                <c:pt idx="27">
                  <c:v>44497</c:v>
                </c:pt>
                <c:pt idx="28">
                  <c:v>44498</c:v>
                </c:pt>
                <c:pt idx="29">
                  <c:v>44499</c:v>
                </c:pt>
                <c:pt idx="30">
                  <c:v>44500</c:v>
                </c:pt>
                <c:pt idx="31">
                  <c:v>44501</c:v>
                </c:pt>
                <c:pt idx="32">
                  <c:v>44502</c:v>
                </c:pt>
                <c:pt idx="33">
                  <c:v>44503</c:v>
                </c:pt>
                <c:pt idx="34">
                  <c:v>44504</c:v>
                </c:pt>
                <c:pt idx="35">
                  <c:v>44505</c:v>
                </c:pt>
                <c:pt idx="36">
                  <c:v>44506</c:v>
                </c:pt>
                <c:pt idx="37">
                  <c:v>44507</c:v>
                </c:pt>
                <c:pt idx="38">
                  <c:v>44508</c:v>
                </c:pt>
                <c:pt idx="39">
                  <c:v>44509</c:v>
                </c:pt>
                <c:pt idx="40">
                  <c:v>44510</c:v>
                </c:pt>
                <c:pt idx="41">
                  <c:v>44511</c:v>
                </c:pt>
                <c:pt idx="42">
                  <c:v>44512</c:v>
                </c:pt>
                <c:pt idx="43">
                  <c:v>44513</c:v>
                </c:pt>
                <c:pt idx="44">
                  <c:v>44514</c:v>
                </c:pt>
                <c:pt idx="45">
                  <c:v>44515</c:v>
                </c:pt>
                <c:pt idx="46">
                  <c:v>44516</c:v>
                </c:pt>
                <c:pt idx="47">
                  <c:v>44517</c:v>
                </c:pt>
                <c:pt idx="48">
                  <c:v>44518</c:v>
                </c:pt>
                <c:pt idx="49">
                  <c:v>44519</c:v>
                </c:pt>
                <c:pt idx="50">
                  <c:v>44520</c:v>
                </c:pt>
                <c:pt idx="51">
                  <c:v>44521</c:v>
                </c:pt>
                <c:pt idx="52">
                  <c:v>44522</c:v>
                </c:pt>
                <c:pt idx="53">
                  <c:v>44523</c:v>
                </c:pt>
                <c:pt idx="54">
                  <c:v>44524</c:v>
                </c:pt>
                <c:pt idx="55">
                  <c:v>44525</c:v>
                </c:pt>
                <c:pt idx="56">
                  <c:v>44526</c:v>
                </c:pt>
                <c:pt idx="57">
                  <c:v>44527</c:v>
                </c:pt>
                <c:pt idx="58">
                  <c:v>44528</c:v>
                </c:pt>
                <c:pt idx="59">
                  <c:v>44529</c:v>
                </c:pt>
                <c:pt idx="60">
                  <c:v>44530</c:v>
                </c:pt>
                <c:pt idx="61">
                  <c:v>44531</c:v>
                </c:pt>
                <c:pt idx="62">
                  <c:v>44532</c:v>
                </c:pt>
                <c:pt idx="63">
                  <c:v>44533</c:v>
                </c:pt>
                <c:pt idx="64">
                  <c:v>44534</c:v>
                </c:pt>
                <c:pt idx="65">
                  <c:v>44535</c:v>
                </c:pt>
                <c:pt idx="66">
                  <c:v>44536</c:v>
                </c:pt>
                <c:pt idx="67">
                  <c:v>44537</c:v>
                </c:pt>
                <c:pt idx="68">
                  <c:v>44538</c:v>
                </c:pt>
                <c:pt idx="69">
                  <c:v>44539</c:v>
                </c:pt>
                <c:pt idx="70">
                  <c:v>44540</c:v>
                </c:pt>
                <c:pt idx="71">
                  <c:v>44541</c:v>
                </c:pt>
                <c:pt idx="72">
                  <c:v>44542</c:v>
                </c:pt>
                <c:pt idx="73">
                  <c:v>44543</c:v>
                </c:pt>
                <c:pt idx="74">
                  <c:v>44544</c:v>
                </c:pt>
                <c:pt idx="75">
                  <c:v>44545</c:v>
                </c:pt>
                <c:pt idx="76">
                  <c:v>44546</c:v>
                </c:pt>
                <c:pt idx="77">
                  <c:v>44547</c:v>
                </c:pt>
                <c:pt idx="78">
                  <c:v>44548</c:v>
                </c:pt>
                <c:pt idx="79">
                  <c:v>44549</c:v>
                </c:pt>
                <c:pt idx="80">
                  <c:v>44550</c:v>
                </c:pt>
                <c:pt idx="81">
                  <c:v>44551</c:v>
                </c:pt>
                <c:pt idx="82">
                  <c:v>44552</c:v>
                </c:pt>
                <c:pt idx="83">
                  <c:v>44553</c:v>
                </c:pt>
                <c:pt idx="84">
                  <c:v>44554</c:v>
                </c:pt>
                <c:pt idx="85">
                  <c:v>44555</c:v>
                </c:pt>
                <c:pt idx="86">
                  <c:v>44556</c:v>
                </c:pt>
                <c:pt idx="87">
                  <c:v>44557</c:v>
                </c:pt>
                <c:pt idx="88">
                  <c:v>44558</c:v>
                </c:pt>
                <c:pt idx="89">
                  <c:v>44559</c:v>
                </c:pt>
                <c:pt idx="90">
                  <c:v>44560</c:v>
                </c:pt>
                <c:pt idx="91">
                  <c:v>44561</c:v>
                </c:pt>
              </c:numCache>
            </c:numRef>
          </c:cat>
          <c:val>
            <c:numRef>
              <c:f>Sheet1!$C$2:$C$93</c:f>
              <c:numCache>
                <c:formatCode>General</c:formatCode>
                <c:ptCount val="92"/>
                <c:pt idx="0">
                  <c:v>58</c:v>
                </c:pt>
                <c:pt idx="1">
                  <c:v>62</c:v>
                </c:pt>
                <c:pt idx="2">
                  <c:v>49</c:v>
                </c:pt>
                <c:pt idx="3">
                  <c:v>63</c:v>
                </c:pt>
                <c:pt idx="4">
                  <c:v>72</c:v>
                </c:pt>
                <c:pt idx="5">
                  <c:v>60</c:v>
                </c:pt>
                <c:pt idx="6">
                  <c:v>47</c:v>
                </c:pt>
                <c:pt idx="7">
                  <c:v>50</c:v>
                </c:pt>
                <c:pt idx="8">
                  <c:v>30</c:v>
                </c:pt>
                <c:pt idx="9">
                  <c:v>61</c:v>
                </c:pt>
                <c:pt idx="10">
                  <c:v>54</c:v>
                </c:pt>
                <c:pt idx="11">
                  <c:v>71</c:v>
                </c:pt>
                <c:pt idx="12">
                  <c:v>51</c:v>
                </c:pt>
                <c:pt idx="13">
                  <c:v>65</c:v>
                </c:pt>
                <c:pt idx="14">
                  <c:v>51</c:v>
                </c:pt>
                <c:pt idx="15">
                  <c:v>45</c:v>
                </c:pt>
                <c:pt idx="16">
                  <c:v>59</c:v>
                </c:pt>
                <c:pt idx="17">
                  <c:v>52</c:v>
                </c:pt>
                <c:pt idx="18">
                  <c:v>45</c:v>
                </c:pt>
                <c:pt idx="19">
                  <c:v>67</c:v>
                </c:pt>
                <c:pt idx="20">
                  <c:v>60</c:v>
                </c:pt>
                <c:pt idx="21">
                  <c:v>57</c:v>
                </c:pt>
                <c:pt idx="22">
                  <c:v>52</c:v>
                </c:pt>
                <c:pt idx="23">
                  <c:v>56</c:v>
                </c:pt>
                <c:pt idx="24">
                  <c:v>43</c:v>
                </c:pt>
                <c:pt idx="25">
                  <c:v>50</c:v>
                </c:pt>
                <c:pt idx="26">
                  <c:v>48</c:v>
                </c:pt>
                <c:pt idx="27">
                  <c:v>54</c:v>
                </c:pt>
                <c:pt idx="28">
                  <c:v>51</c:v>
                </c:pt>
                <c:pt idx="29">
                  <c:v>53</c:v>
                </c:pt>
                <c:pt idx="30">
                  <c:v>41</c:v>
                </c:pt>
                <c:pt idx="31">
                  <c:v>52</c:v>
                </c:pt>
                <c:pt idx="32">
                  <c:v>63</c:v>
                </c:pt>
                <c:pt idx="33">
                  <c:v>60</c:v>
                </c:pt>
                <c:pt idx="34">
                  <c:v>78</c:v>
                </c:pt>
                <c:pt idx="35">
                  <c:v>60</c:v>
                </c:pt>
                <c:pt idx="36">
                  <c:v>48</c:v>
                </c:pt>
                <c:pt idx="37">
                  <c:v>67</c:v>
                </c:pt>
                <c:pt idx="38">
                  <c:v>94</c:v>
                </c:pt>
                <c:pt idx="39">
                  <c:v>60</c:v>
                </c:pt>
                <c:pt idx="40">
                  <c:v>74</c:v>
                </c:pt>
                <c:pt idx="41">
                  <c:v>64</c:v>
                </c:pt>
                <c:pt idx="42">
                  <c:v>78</c:v>
                </c:pt>
                <c:pt idx="43">
                  <c:v>87</c:v>
                </c:pt>
                <c:pt idx="44">
                  <c:v>86</c:v>
                </c:pt>
                <c:pt idx="45">
                  <c:v>75</c:v>
                </c:pt>
                <c:pt idx="46">
                  <c:v>66</c:v>
                </c:pt>
                <c:pt idx="47">
                  <c:v>71</c:v>
                </c:pt>
                <c:pt idx="48">
                  <c:v>75</c:v>
                </c:pt>
                <c:pt idx="49">
                  <c:v>59</c:v>
                </c:pt>
                <c:pt idx="50">
                  <c:v>75</c:v>
                </c:pt>
                <c:pt idx="51">
                  <c:v>59</c:v>
                </c:pt>
                <c:pt idx="52">
                  <c:v>59</c:v>
                </c:pt>
                <c:pt idx="53">
                  <c:v>66</c:v>
                </c:pt>
                <c:pt idx="54">
                  <c:v>95</c:v>
                </c:pt>
                <c:pt idx="55">
                  <c:v>79</c:v>
                </c:pt>
                <c:pt idx="56">
                  <c:v>73</c:v>
                </c:pt>
                <c:pt idx="57">
                  <c:v>75</c:v>
                </c:pt>
                <c:pt idx="58">
                  <c:v>71</c:v>
                </c:pt>
                <c:pt idx="59">
                  <c:v>67</c:v>
                </c:pt>
                <c:pt idx="60">
                  <c:v>54</c:v>
                </c:pt>
                <c:pt idx="61">
                  <c:v>61</c:v>
                </c:pt>
                <c:pt idx="62">
                  <c:v>61</c:v>
                </c:pt>
                <c:pt idx="63">
                  <c:v>54</c:v>
                </c:pt>
                <c:pt idx="64">
                  <c:v>34</c:v>
                </c:pt>
                <c:pt idx="65">
                  <c:v>8</c:v>
                </c:pt>
                <c:pt idx="66">
                  <c:v>7</c:v>
                </c:pt>
                <c:pt idx="67">
                  <c:v>3</c:v>
                </c:pt>
                <c:pt idx="68">
                  <c:v>4</c:v>
                </c:pt>
                <c:pt idx="69">
                  <c:v>1</c:v>
                </c:pt>
                <c:pt idx="70">
                  <c:v>1</c:v>
                </c:pt>
                <c:pt idx="71">
                  <c:v>0</c:v>
                </c:pt>
                <c:pt idx="72">
                  <c:v>16</c:v>
                </c:pt>
                <c:pt idx="73">
                  <c:v>3</c:v>
                </c:pt>
                <c:pt idx="74">
                  <c:v>8</c:v>
                </c:pt>
                <c:pt idx="75">
                  <c:v>2</c:v>
                </c:pt>
                <c:pt idx="76">
                  <c:v>3</c:v>
                </c:pt>
                <c:pt idx="77">
                  <c:v>2</c:v>
                </c:pt>
                <c:pt idx="78">
                  <c:v>0</c:v>
                </c:pt>
                <c:pt idx="79">
                  <c:v>0</c:v>
                </c:pt>
                <c:pt idx="80">
                  <c:v>0</c:v>
                </c:pt>
                <c:pt idx="81">
                  <c:v>3</c:v>
                </c:pt>
                <c:pt idx="82">
                  <c:v>0</c:v>
                </c:pt>
                <c:pt idx="83">
                  <c:v>0</c:v>
                </c:pt>
                <c:pt idx="84">
                  <c:v>0</c:v>
                </c:pt>
                <c:pt idx="85">
                  <c:v>3</c:v>
                </c:pt>
                <c:pt idx="86">
                  <c:v>3</c:v>
                </c:pt>
                <c:pt idx="87">
                  <c:v>0</c:v>
                </c:pt>
                <c:pt idx="88">
                  <c:v>2</c:v>
                </c:pt>
                <c:pt idx="89">
                  <c:v>4</c:v>
                </c:pt>
                <c:pt idx="90">
                  <c:v>3</c:v>
                </c:pt>
                <c:pt idx="91">
                  <c:v>3</c:v>
                </c:pt>
              </c:numCache>
            </c:numRef>
          </c:val>
          <c:smooth val="0"/>
          <c:extLst>
            <c:ext xmlns:c16="http://schemas.microsoft.com/office/drawing/2014/chart" uri="{C3380CC4-5D6E-409C-BE32-E72D297353CC}">
              <c16:uniqueId val="{00000001-CF0C-451D-B2C4-95D61DE2F616}"/>
            </c:ext>
          </c:extLst>
        </c:ser>
        <c:ser>
          <c:idx val="2"/>
          <c:order val="2"/>
          <c:tx>
            <c:strRef>
              <c:f>Sheet1!$D$1</c:f>
              <c:strCache>
                <c:ptCount val="1"/>
                <c:pt idx="0">
                  <c:v>VT</c:v>
                </c:pt>
              </c:strCache>
            </c:strRef>
          </c:tx>
          <c:spPr>
            <a:ln w="28575" cap="rnd">
              <a:solidFill>
                <a:schemeClr val="accent3"/>
              </a:solidFill>
              <a:round/>
            </a:ln>
            <a:effectLst/>
          </c:spPr>
          <c:marker>
            <c:symbol val="none"/>
          </c:marker>
          <c:cat>
            <c:numRef>
              <c:f>Sheet1!$A$2:$A$93</c:f>
              <c:numCache>
                <c:formatCode>dd/mm/yyyy</c:formatCode>
                <c:ptCount val="92"/>
                <c:pt idx="0">
                  <c:v>44470</c:v>
                </c:pt>
                <c:pt idx="1">
                  <c:v>44471</c:v>
                </c:pt>
                <c:pt idx="2">
                  <c:v>44472</c:v>
                </c:pt>
                <c:pt idx="3">
                  <c:v>44473</c:v>
                </c:pt>
                <c:pt idx="4">
                  <c:v>44474</c:v>
                </c:pt>
                <c:pt idx="5">
                  <c:v>44475</c:v>
                </c:pt>
                <c:pt idx="6">
                  <c:v>44476</c:v>
                </c:pt>
                <c:pt idx="7">
                  <c:v>44477</c:v>
                </c:pt>
                <c:pt idx="8">
                  <c:v>44478</c:v>
                </c:pt>
                <c:pt idx="9">
                  <c:v>44479</c:v>
                </c:pt>
                <c:pt idx="10">
                  <c:v>44480</c:v>
                </c:pt>
                <c:pt idx="11">
                  <c:v>44481</c:v>
                </c:pt>
                <c:pt idx="12">
                  <c:v>44482</c:v>
                </c:pt>
                <c:pt idx="13">
                  <c:v>44483</c:v>
                </c:pt>
                <c:pt idx="14">
                  <c:v>44484</c:v>
                </c:pt>
                <c:pt idx="15">
                  <c:v>44485</c:v>
                </c:pt>
                <c:pt idx="16">
                  <c:v>44486</c:v>
                </c:pt>
                <c:pt idx="17">
                  <c:v>44487</c:v>
                </c:pt>
                <c:pt idx="18">
                  <c:v>44488</c:v>
                </c:pt>
                <c:pt idx="19">
                  <c:v>44489</c:v>
                </c:pt>
                <c:pt idx="20">
                  <c:v>44490</c:v>
                </c:pt>
                <c:pt idx="21">
                  <c:v>44491</c:v>
                </c:pt>
                <c:pt idx="22">
                  <c:v>44492</c:v>
                </c:pt>
                <c:pt idx="23">
                  <c:v>44493</c:v>
                </c:pt>
                <c:pt idx="24">
                  <c:v>44494</c:v>
                </c:pt>
                <c:pt idx="25">
                  <c:v>44495</c:v>
                </c:pt>
                <c:pt idx="26">
                  <c:v>44496</c:v>
                </c:pt>
                <c:pt idx="27">
                  <c:v>44497</c:v>
                </c:pt>
                <c:pt idx="28">
                  <c:v>44498</c:v>
                </c:pt>
                <c:pt idx="29">
                  <c:v>44499</c:v>
                </c:pt>
                <c:pt idx="30">
                  <c:v>44500</c:v>
                </c:pt>
                <c:pt idx="31">
                  <c:v>44501</c:v>
                </c:pt>
                <c:pt idx="32">
                  <c:v>44502</c:v>
                </c:pt>
                <c:pt idx="33">
                  <c:v>44503</c:v>
                </c:pt>
                <c:pt idx="34">
                  <c:v>44504</c:v>
                </c:pt>
                <c:pt idx="35">
                  <c:v>44505</c:v>
                </c:pt>
                <c:pt idx="36">
                  <c:v>44506</c:v>
                </c:pt>
                <c:pt idx="37">
                  <c:v>44507</c:v>
                </c:pt>
                <c:pt idx="38">
                  <c:v>44508</c:v>
                </c:pt>
                <c:pt idx="39">
                  <c:v>44509</c:v>
                </c:pt>
                <c:pt idx="40">
                  <c:v>44510</c:v>
                </c:pt>
                <c:pt idx="41">
                  <c:v>44511</c:v>
                </c:pt>
                <c:pt idx="42">
                  <c:v>44512</c:v>
                </c:pt>
                <c:pt idx="43">
                  <c:v>44513</c:v>
                </c:pt>
                <c:pt idx="44">
                  <c:v>44514</c:v>
                </c:pt>
                <c:pt idx="45">
                  <c:v>44515</c:v>
                </c:pt>
                <c:pt idx="46">
                  <c:v>44516</c:v>
                </c:pt>
                <c:pt idx="47">
                  <c:v>44517</c:v>
                </c:pt>
                <c:pt idx="48">
                  <c:v>44518</c:v>
                </c:pt>
                <c:pt idx="49">
                  <c:v>44519</c:v>
                </c:pt>
                <c:pt idx="50">
                  <c:v>44520</c:v>
                </c:pt>
                <c:pt idx="51">
                  <c:v>44521</c:v>
                </c:pt>
                <c:pt idx="52">
                  <c:v>44522</c:v>
                </c:pt>
                <c:pt idx="53">
                  <c:v>44523</c:v>
                </c:pt>
                <c:pt idx="54">
                  <c:v>44524</c:v>
                </c:pt>
                <c:pt idx="55">
                  <c:v>44525</c:v>
                </c:pt>
                <c:pt idx="56">
                  <c:v>44526</c:v>
                </c:pt>
                <c:pt idx="57">
                  <c:v>44527</c:v>
                </c:pt>
                <c:pt idx="58">
                  <c:v>44528</c:v>
                </c:pt>
                <c:pt idx="59">
                  <c:v>44529</c:v>
                </c:pt>
                <c:pt idx="60">
                  <c:v>44530</c:v>
                </c:pt>
                <c:pt idx="61">
                  <c:v>44531</c:v>
                </c:pt>
                <c:pt idx="62">
                  <c:v>44532</c:v>
                </c:pt>
                <c:pt idx="63">
                  <c:v>44533</c:v>
                </c:pt>
                <c:pt idx="64">
                  <c:v>44534</c:v>
                </c:pt>
                <c:pt idx="65">
                  <c:v>44535</c:v>
                </c:pt>
                <c:pt idx="66">
                  <c:v>44536</c:v>
                </c:pt>
                <c:pt idx="67">
                  <c:v>44537</c:v>
                </c:pt>
                <c:pt idx="68">
                  <c:v>44538</c:v>
                </c:pt>
                <c:pt idx="69">
                  <c:v>44539</c:v>
                </c:pt>
                <c:pt idx="70">
                  <c:v>44540</c:v>
                </c:pt>
                <c:pt idx="71">
                  <c:v>44541</c:v>
                </c:pt>
                <c:pt idx="72">
                  <c:v>44542</c:v>
                </c:pt>
                <c:pt idx="73">
                  <c:v>44543</c:v>
                </c:pt>
                <c:pt idx="74">
                  <c:v>44544</c:v>
                </c:pt>
                <c:pt idx="75">
                  <c:v>44545</c:v>
                </c:pt>
                <c:pt idx="76">
                  <c:v>44546</c:v>
                </c:pt>
                <c:pt idx="77">
                  <c:v>44547</c:v>
                </c:pt>
                <c:pt idx="78">
                  <c:v>44548</c:v>
                </c:pt>
                <c:pt idx="79">
                  <c:v>44549</c:v>
                </c:pt>
                <c:pt idx="80">
                  <c:v>44550</c:v>
                </c:pt>
                <c:pt idx="81">
                  <c:v>44551</c:v>
                </c:pt>
                <c:pt idx="82">
                  <c:v>44552</c:v>
                </c:pt>
                <c:pt idx="83">
                  <c:v>44553</c:v>
                </c:pt>
                <c:pt idx="84">
                  <c:v>44554</c:v>
                </c:pt>
                <c:pt idx="85">
                  <c:v>44555</c:v>
                </c:pt>
                <c:pt idx="86">
                  <c:v>44556</c:v>
                </c:pt>
                <c:pt idx="87">
                  <c:v>44557</c:v>
                </c:pt>
                <c:pt idx="88">
                  <c:v>44558</c:v>
                </c:pt>
                <c:pt idx="89">
                  <c:v>44559</c:v>
                </c:pt>
                <c:pt idx="90">
                  <c:v>44560</c:v>
                </c:pt>
                <c:pt idx="91">
                  <c:v>44561</c:v>
                </c:pt>
              </c:numCache>
            </c:numRef>
          </c:cat>
          <c:val>
            <c:numRef>
              <c:f>Sheet1!$D$2:$D$93</c:f>
              <c:numCache>
                <c:formatCode>General</c:formatCode>
                <c:ptCount val="92"/>
                <c:pt idx="0">
                  <c:v>0</c:v>
                </c:pt>
                <c:pt idx="1">
                  <c:v>0</c:v>
                </c:pt>
                <c:pt idx="2">
                  <c:v>0</c:v>
                </c:pt>
                <c:pt idx="3">
                  <c:v>0</c:v>
                </c:pt>
                <c:pt idx="4">
                  <c:v>0</c:v>
                </c:pt>
                <c:pt idx="5">
                  <c:v>1</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c:v>
                </c:pt>
                <c:pt idx="22">
                  <c:v>0</c:v>
                </c:pt>
                <c:pt idx="23">
                  <c:v>1</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1</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2</c:v>
                </c:pt>
                <c:pt idx="68">
                  <c:v>1</c:v>
                </c:pt>
                <c:pt idx="69">
                  <c:v>0</c:v>
                </c:pt>
                <c:pt idx="70">
                  <c:v>1</c:v>
                </c:pt>
                <c:pt idx="71">
                  <c:v>0</c:v>
                </c:pt>
                <c:pt idx="72">
                  <c:v>0</c:v>
                </c:pt>
                <c:pt idx="73">
                  <c:v>0</c:v>
                </c:pt>
                <c:pt idx="74">
                  <c:v>0</c:v>
                </c:pt>
                <c:pt idx="75">
                  <c:v>0</c:v>
                </c:pt>
                <c:pt idx="76">
                  <c:v>0</c:v>
                </c:pt>
                <c:pt idx="77">
                  <c:v>0</c:v>
                </c:pt>
                <c:pt idx="78">
                  <c:v>3</c:v>
                </c:pt>
                <c:pt idx="79">
                  <c:v>1</c:v>
                </c:pt>
                <c:pt idx="80">
                  <c:v>1</c:v>
                </c:pt>
                <c:pt idx="81">
                  <c:v>0</c:v>
                </c:pt>
                <c:pt idx="82">
                  <c:v>1</c:v>
                </c:pt>
                <c:pt idx="83">
                  <c:v>2</c:v>
                </c:pt>
                <c:pt idx="84">
                  <c:v>3</c:v>
                </c:pt>
                <c:pt idx="85">
                  <c:v>1</c:v>
                </c:pt>
                <c:pt idx="86">
                  <c:v>0</c:v>
                </c:pt>
                <c:pt idx="87">
                  <c:v>0</c:v>
                </c:pt>
                <c:pt idx="88">
                  <c:v>1</c:v>
                </c:pt>
                <c:pt idx="89">
                  <c:v>0</c:v>
                </c:pt>
                <c:pt idx="90">
                  <c:v>0</c:v>
                </c:pt>
                <c:pt idx="91">
                  <c:v>0</c:v>
                </c:pt>
              </c:numCache>
            </c:numRef>
          </c:val>
          <c:smooth val="0"/>
          <c:extLst>
            <c:ext xmlns:c16="http://schemas.microsoft.com/office/drawing/2014/chart" uri="{C3380CC4-5D6E-409C-BE32-E72D297353CC}">
              <c16:uniqueId val="{00000002-CF0C-451D-B2C4-95D61DE2F616}"/>
            </c:ext>
          </c:extLst>
        </c:ser>
        <c:dLbls>
          <c:showLegendKey val="0"/>
          <c:showVal val="0"/>
          <c:showCatName val="0"/>
          <c:showSerName val="0"/>
          <c:showPercent val="0"/>
          <c:showBubbleSize val="0"/>
        </c:dLbls>
        <c:marker val="1"/>
        <c:smooth val="0"/>
        <c:axId val="164021760"/>
        <c:axId val="163955072"/>
      </c:lineChart>
      <c:lineChart>
        <c:grouping val="standard"/>
        <c:varyColors val="0"/>
        <c:ser>
          <c:idx val="0"/>
          <c:order val="0"/>
          <c:tx>
            <c:strRef>
              <c:f>Sheet1!$B$1</c:f>
              <c:strCache>
                <c:ptCount val="1"/>
                <c:pt idx="0">
                  <c:v>Pyroclastic Flow</c:v>
                </c:pt>
              </c:strCache>
            </c:strRef>
          </c:tx>
          <c:spPr>
            <a:ln w="28575" cap="rnd">
              <a:solidFill>
                <a:schemeClr val="accent1"/>
              </a:solidFill>
              <a:round/>
            </a:ln>
            <a:effectLst/>
          </c:spPr>
          <c:marker>
            <c:symbol val="none"/>
          </c:marker>
          <c:cat>
            <c:numRef>
              <c:f>Sheet1!$A$2:$A$93</c:f>
              <c:numCache>
                <c:formatCode>dd/mm/yyyy</c:formatCode>
                <c:ptCount val="92"/>
                <c:pt idx="0">
                  <c:v>44470</c:v>
                </c:pt>
                <c:pt idx="1">
                  <c:v>44471</c:v>
                </c:pt>
                <c:pt idx="2">
                  <c:v>44472</c:v>
                </c:pt>
                <c:pt idx="3">
                  <c:v>44473</c:v>
                </c:pt>
                <c:pt idx="4">
                  <c:v>44474</c:v>
                </c:pt>
                <c:pt idx="5">
                  <c:v>44475</c:v>
                </c:pt>
                <c:pt idx="6">
                  <c:v>44476</c:v>
                </c:pt>
                <c:pt idx="7">
                  <c:v>44477</c:v>
                </c:pt>
                <c:pt idx="8">
                  <c:v>44478</c:v>
                </c:pt>
                <c:pt idx="9">
                  <c:v>44479</c:v>
                </c:pt>
                <c:pt idx="10">
                  <c:v>44480</c:v>
                </c:pt>
                <c:pt idx="11">
                  <c:v>44481</c:v>
                </c:pt>
                <c:pt idx="12">
                  <c:v>44482</c:v>
                </c:pt>
                <c:pt idx="13">
                  <c:v>44483</c:v>
                </c:pt>
                <c:pt idx="14">
                  <c:v>44484</c:v>
                </c:pt>
                <c:pt idx="15">
                  <c:v>44485</c:v>
                </c:pt>
                <c:pt idx="16">
                  <c:v>44486</c:v>
                </c:pt>
                <c:pt idx="17">
                  <c:v>44487</c:v>
                </c:pt>
                <c:pt idx="18">
                  <c:v>44488</c:v>
                </c:pt>
                <c:pt idx="19">
                  <c:v>44489</c:v>
                </c:pt>
                <c:pt idx="20">
                  <c:v>44490</c:v>
                </c:pt>
                <c:pt idx="21">
                  <c:v>44491</c:v>
                </c:pt>
                <c:pt idx="22">
                  <c:v>44492</c:v>
                </c:pt>
                <c:pt idx="23">
                  <c:v>44493</c:v>
                </c:pt>
                <c:pt idx="24">
                  <c:v>44494</c:v>
                </c:pt>
                <c:pt idx="25">
                  <c:v>44495</c:v>
                </c:pt>
                <c:pt idx="26">
                  <c:v>44496</c:v>
                </c:pt>
                <c:pt idx="27">
                  <c:v>44497</c:v>
                </c:pt>
                <c:pt idx="28">
                  <c:v>44498</c:v>
                </c:pt>
                <c:pt idx="29">
                  <c:v>44499</c:v>
                </c:pt>
                <c:pt idx="30">
                  <c:v>44500</c:v>
                </c:pt>
                <c:pt idx="31">
                  <c:v>44501</c:v>
                </c:pt>
                <c:pt idx="32">
                  <c:v>44502</c:v>
                </c:pt>
                <c:pt idx="33">
                  <c:v>44503</c:v>
                </c:pt>
                <c:pt idx="34">
                  <c:v>44504</c:v>
                </c:pt>
                <c:pt idx="35">
                  <c:v>44505</c:v>
                </c:pt>
                <c:pt idx="36">
                  <c:v>44506</c:v>
                </c:pt>
                <c:pt idx="37">
                  <c:v>44507</c:v>
                </c:pt>
                <c:pt idx="38">
                  <c:v>44508</c:v>
                </c:pt>
                <c:pt idx="39">
                  <c:v>44509</c:v>
                </c:pt>
                <c:pt idx="40">
                  <c:v>44510</c:v>
                </c:pt>
                <c:pt idx="41">
                  <c:v>44511</c:v>
                </c:pt>
                <c:pt idx="42">
                  <c:v>44512</c:v>
                </c:pt>
                <c:pt idx="43">
                  <c:v>44513</c:v>
                </c:pt>
                <c:pt idx="44">
                  <c:v>44514</c:v>
                </c:pt>
                <c:pt idx="45">
                  <c:v>44515</c:v>
                </c:pt>
                <c:pt idx="46">
                  <c:v>44516</c:v>
                </c:pt>
                <c:pt idx="47">
                  <c:v>44517</c:v>
                </c:pt>
                <c:pt idx="48">
                  <c:v>44518</c:v>
                </c:pt>
                <c:pt idx="49">
                  <c:v>44519</c:v>
                </c:pt>
                <c:pt idx="50">
                  <c:v>44520</c:v>
                </c:pt>
                <c:pt idx="51">
                  <c:v>44521</c:v>
                </c:pt>
                <c:pt idx="52">
                  <c:v>44522</c:v>
                </c:pt>
                <c:pt idx="53">
                  <c:v>44523</c:v>
                </c:pt>
                <c:pt idx="54">
                  <c:v>44524</c:v>
                </c:pt>
                <c:pt idx="55">
                  <c:v>44525</c:v>
                </c:pt>
                <c:pt idx="56">
                  <c:v>44526</c:v>
                </c:pt>
                <c:pt idx="57">
                  <c:v>44527</c:v>
                </c:pt>
                <c:pt idx="58">
                  <c:v>44528</c:v>
                </c:pt>
                <c:pt idx="59">
                  <c:v>44529</c:v>
                </c:pt>
                <c:pt idx="60">
                  <c:v>44530</c:v>
                </c:pt>
                <c:pt idx="61">
                  <c:v>44531</c:v>
                </c:pt>
                <c:pt idx="62">
                  <c:v>44532</c:v>
                </c:pt>
                <c:pt idx="63">
                  <c:v>44533</c:v>
                </c:pt>
                <c:pt idx="64">
                  <c:v>44534</c:v>
                </c:pt>
                <c:pt idx="65">
                  <c:v>44535</c:v>
                </c:pt>
                <c:pt idx="66">
                  <c:v>44536</c:v>
                </c:pt>
                <c:pt idx="67">
                  <c:v>44537</c:v>
                </c:pt>
                <c:pt idx="68">
                  <c:v>44538</c:v>
                </c:pt>
                <c:pt idx="69">
                  <c:v>44539</c:v>
                </c:pt>
                <c:pt idx="70">
                  <c:v>44540</c:v>
                </c:pt>
                <c:pt idx="71">
                  <c:v>44541</c:v>
                </c:pt>
                <c:pt idx="72">
                  <c:v>44542</c:v>
                </c:pt>
                <c:pt idx="73">
                  <c:v>44543</c:v>
                </c:pt>
                <c:pt idx="74">
                  <c:v>44544</c:v>
                </c:pt>
                <c:pt idx="75">
                  <c:v>44545</c:v>
                </c:pt>
                <c:pt idx="76">
                  <c:v>44546</c:v>
                </c:pt>
                <c:pt idx="77">
                  <c:v>44547</c:v>
                </c:pt>
                <c:pt idx="78">
                  <c:v>44548</c:v>
                </c:pt>
                <c:pt idx="79">
                  <c:v>44549</c:v>
                </c:pt>
                <c:pt idx="80">
                  <c:v>44550</c:v>
                </c:pt>
                <c:pt idx="81">
                  <c:v>44551</c:v>
                </c:pt>
                <c:pt idx="82">
                  <c:v>44552</c:v>
                </c:pt>
                <c:pt idx="83">
                  <c:v>44553</c:v>
                </c:pt>
                <c:pt idx="84">
                  <c:v>44554</c:v>
                </c:pt>
                <c:pt idx="85">
                  <c:v>44555</c:v>
                </c:pt>
                <c:pt idx="86">
                  <c:v>44556</c:v>
                </c:pt>
                <c:pt idx="87">
                  <c:v>44557</c:v>
                </c:pt>
                <c:pt idx="88">
                  <c:v>44558</c:v>
                </c:pt>
                <c:pt idx="89">
                  <c:v>44559</c:v>
                </c:pt>
                <c:pt idx="90">
                  <c:v>44560</c:v>
                </c:pt>
                <c:pt idx="91">
                  <c:v>44561</c:v>
                </c:pt>
              </c:numCache>
            </c:numRef>
          </c:cat>
          <c:val>
            <c:numRef>
              <c:f>Sheet1!$B$2:$B$93</c:f>
              <c:numCache>
                <c:formatCode>General</c:formatCode>
                <c:ptCount val="9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1</c:v>
                </c:pt>
                <c:pt idx="62">
                  <c:v>0</c:v>
                </c:pt>
                <c:pt idx="63">
                  <c:v>0</c:v>
                </c:pt>
                <c:pt idx="64">
                  <c:v>2</c:v>
                </c:pt>
                <c:pt idx="65">
                  <c:v>2</c:v>
                </c:pt>
                <c:pt idx="66">
                  <c:v>2</c:v>
                </c:pt>
                <c:pt idx="67">
                  <c:v>4</c:v>
                </c:pt>
                <c:pt idx="68">
                  <c:v>0</c:v>
                </c:pt>
                <c:pt idx="69">
                  <c:v>0</c:v>
                </c:pt>
                <c:pt idx="70">
                  <c:v>0</c:v>
                </c:pt>
                <c:pt idx="71">
                  <c:v>0</c:v>
                </c:pt>
                <c:pt idx="72">
                  <c:v>0</c:v>
                </c:pt>
                <c:pt idx="73">
                  <c:v>0</c:v>
                </c:pt>
                <c:pt idx="74">
                  <c:v>0</c:v>
                </c:pt>
                <c:pt idx="75">
                  <c:v>0</c:v>
                </c:pt>
                <c:pt idx="76">
                  <c:v>3</c:v>
                </c:pt>
                <c:pt idx="77">
                  <c:v>0</c:v>
                </c:pt>
                <c:pt idx="78">
                  <c:v>1</c:v>
                </c:pt>
                <c:pt idx="79">
                  <c:v>1</c:v>
                </c:pt>
                <c:pt idx="80">
                  <c:v>2</c:v>
                </c:pt>
                <c:pt idx="81">
                  <c:v>0</c:v>
                </c:pt>
                <c:pt idx="82">
                  <c:v>2</c:v>
                </c:pt>
                <c:pt idx="83">
                  <c:v>0</c:v>
                </c:pt>
                <c:pt idx="84">
                  <c:v>1</c:v>
                </c:pt>
                <c:pt idx="85">
                  <c:v>0</c:v>
                </c:pt>
                <c:pt idx="86">
                  <c:v>0</c:v>
                </c:pt>
                <c:pt idx="87">
                  <c:v>0</c:v>
                </c:pt>
                <c:pt idx="88">
                  <c:v>0</c:v>
                </c:pt>
                <c:pt idx="89">
                  <c:v>0</c:v>
                </c:pt>
                <c:pt idx="90">
                  <c:v>0</c:v>
                </c:pt>
                <c:pt idx="91">
                  <c:v>1</c:v>
                </c:pt>
              </c:numCache>
            </c:numRef>
          </c:val>
          <c:smooth val="0"/>
          <c:extLst>
            <c:ext xmlns:c16="http://schemas.microsoft.com/office/drawing/2014/chart" uri="{C3380CC4-5D6E-409C-BE32-E72D297353CC}">
              <c16:uniqueId val="{00000000-CF0C-451D-B2C4-95D61DE2F616}"/>
            </c:ext>
          </c:extLst>
        </c:ser>
        <c:dLbls>
          <c:showLegendKey val="0"/>
          <c:showVal val="0"/>
          <c:showCatName val="0"/>
          <c:showSerName val="0"/>
          <c:showPercent val="0"/>
          <c:showBubbleSize val="0"/>
        </c:dLbls>
        <c:marker val="1"/>
        <c:smooth val="0"/>
        <c:axId val="163958144"/>
        <c:axId val="163956608"/>
      </c:lineChart>
      <c:dateAx>
        <c:axId val="164021760"/>
        <c:scaling>
          <c:orientation val="minMax"/>
        </c:scaling>
        <c:delete val="0"/>
        <c:axPos val="b"/>
        <c:numFmt formatCode="dd/mm/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955072"/>
        <c:crosses val="autoZero"/>
        <c:auto val="1"/>
        <c:lblOffset val="100"/>
        <c:baseTimeUnit val="days"/>
      </c:dateAx>
      <c:valAx>
        <c:axId val="163955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4021760"/>
        <c:crosses val="autoZero"/>
        <c:crossBetween val="between"/>
      </c:valAx>
      <c:valAx>
        <c:axId val="16395660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958144"/>
        <c:crosses val="max"/>
        <c:crossBetween val="between"/>
      </c:valAx>
      <c:dateAx>
        <c:axId val="163958144"/>
        <c:scaling>
          <c:orientation val="minMax"/>
        </c:scaling>
        <c:delete val="1"/>
        <c:axPos val="b"/>
        <c:numFmt formatCode="dd/mm/yyyy" sourceLinked="1"/>
        <c:majorTickMark val="out"/>
        <c:minorTickMark val="none"/>
        <c:tickLblPos val="nextTo"/>
        <c:crossAx val="163956608"/>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aseline="0" dirty="0"/>
              <a:t>Ruang Explosive Eruption April 30, 2024</a:t>
            </a:r>
            <a:endParaRPr lang="en-ID" sz="1600" dirty="0"/>
          </a:p>
        </c:rich>
      </c:tx>
      <c:overlay val="0"/>
      <c:spPr>
        <a:noFill/>
        <a:ln>
          <a:noFill/>
        </a:ln>
        <a:effectLst/>
      </c:spPr>
    </c:title>
    <c:autoTitleDeleted val="0"/>
    <c:plotArea>
      <c:layout/>
      <c:lineChart>
        <c:grouping val="standard"/>
        <c:varyColors val="0"/>
        <c:ser>
          <c:idx val="1"/>
          <c:order val="1"/>
          <c:tx>
            <c:strRef>
              <c:f>Sheet1!$C$1</c:f>
              <c:strCache>
                <c:ptCount val="1"/>
                <c:pt idx="0">
                  <c:v>VTA</c:v>
                </c:pt>
              </c:strCache>
            </c:strRef>
          </c:tx>
          <c:spPr>
            <a:ln w="28575" cap="rnd">
              <a:solidFill>
                <a:schemeClr val="accent2"/>
              </a:solidFill>
              <a:round/>
            </a:ln>
            <a:effectLst/>
          </c:spPr>
          <c:marker>
            <c:symbol val="none"/>
          </c:marker>
          <c:cat>
            <c:numRef>
              <c:f>Sheet1!$A$2:$A$93</c:f>
              <c:numCache>
                <c:formatCode>dd/mm/yyyy</c:formatCode>
                <c:ptCount val="92"/>
                <c:pt idx="0">
                  <c:v>45352</c:v>
                </c:pt>
                <c:pt idx="1">
                  <c:v>45353</c:v>
                </c:pt>
                <c:pt idx="2">
                  <c:v>45354</c:v>
                </c:pt>
                <c:pt idx="3">
                  <c:v>45355</c:v>
                </c:pt>
                <c:pt idx="4">
                  <c:v>45356</c:v>
                </c:pt>
                <c:pt idx="5">
                  <c:v>45357</c:v>
                </c:pt>
                <c:pt idx="6">
                  <c:v>45358</c:v>
                </c:pt>
                <c:pt idx="7">
                  <c:v>45359</c:v>
                </c:pt>
                <c:pt idx="8">
                  <c:v>45360</c:v>
                </c:pt>
                <c:pt idx="9">
                  <c:v>45361</c:v>
                </c:pt>
                <c:pt idx="10">
                  <c:v>45362</c:v>
                </c:pt>
                <c:pt idx="11">
                  <c:v>45363</c:v>
                </c:pt>
                <c:pt idx="12">
                  <c:v>45364</c:v>
                </c:pt>
                <c:pt idx="13">
                  <c:v>45365</c:v>
                </c:pt>
                <c:pt idx="14">
                  <c:v>45366</c:v>
                </c:pt>
                <c:pt idx="15">
                  <c:v>45367</c:v>
                </c:pt>
                <c:pt idx="16">
                  <c:v>45368</c:v>
                </c:pt>
                <c:pt idx="17">
                  <c:v>45369</c:v>
                </c:pt>
                <c:pt idx="18">
                  <c:v>45370</c:v>
                </c:pt>
                <c:pt idx="19">
                  <c:v>45371</c:v>
                </c:pt>
                <c:pt idx="20">
                  <c:v>45372</c:v>
                </c:pt>
                <c:pt idx="21">
                  <c:v>45373</c:v>
                </c:pt>
                <c:pt idx="22">
                  <c:v>45374</c:v>
                </c:pt>
                <c:pt idx="23">
                  <c:v>45375</c:v>
                </c:pt>
                <c:pt idx="24">
                  <c:v>45376</c:v>
                </c:pt>
                <c:pt idx="25">
                  <c:v>45377</c:v>
                </c:pt>
                <c:pt idx="26">
                  <c:v>45378</c:v>
                </c:pt>
                <c:pt idx="27">
                  <c:v>45379</c:v>
                </c:pt>
                <c:pt idx="28">
                  <c:v>45380</c:v>
                </c:pt>
                <c:pt idx="29">
                  <c:v>45381</c:v>
                </c:pt>
                <c:pt idx="30">
                  <c:v>45382</c:v>
                </c:pt>
                <c:pt idx="31">
                  <c:v>45383</c:v>
                </c:pt>
                <c:pt idx="32">
                  <c:v>45384</c:v>
                </c:pt>
                <c:pt idx="33">
                  <c:v>45385</c:v>
                </c:pt>
                <c:pt idx="34">
                  <c:v>45386</c:v>
                </c:pt>
                <c:pt idx="35">
                  <c:v>45387</c:v>
                </c:pt>
                <c:pt idx="36">
                  <c:v>45388</c:v>
                </c:pt>
                <c:pt idx="37">
                  <c:v>45389</c:v>
                </c:pt>
                <c:pt idx="38">
                  <c:v>45390</c:v>
                </c:pt>
                <c:pt idx="39">
                  <c:v>45391</c:v>
                </c:pt>
                <c:pt idx="40">
                  <c:v>45392</c:v>
                </c:pt>
                <c:pt idx="41">
                  <c:v>45393</c:v>
                </c:pt>
                <c:pt idx="42">
                  <c:v>45394</c:v>
                </c:pt>
                <c:pt idx="43">
                  <c:v>45395</c:v>
                </c:pt>
                <c:pt idx="44">
                  <c:v>45396</c:v>
                </c:pt>
                <c:pt idx="45">
                  <c:v>45397</c:v>
                </c:pt>
                <c:pt idx="46">
                  <c:v>45398</c:v>
                </c:pt>
                <c:pt idx="47">
                  <c:v>45399</c:v>
                </c:pt>
                <c:pt idx="48">
                  <c:v>45400</c:v>
                </c:pt>
                <c:pt idx="49">
                  <c:v>45401</c:v>
                </c:pt>
                <c:pt idx="50">
                  <c:v>45402</c:v>
                </c:pt>
                <c:pt idx="51">
                  <c:v>45403</c:v>
                </c:pt>
                <c:pt idx="52">
                  <c:v>45404</c:v>
                </c:pt>
                <c:pt idx="53">
                  <c:v>45405</c:v>
                </c:pt>
                <c:pt idx="54">
                  <c:v>45406</c:v>
                </c:pt>
                <c:pt idx="55">
                  <c:v>45407</c:v>
                </c:pt>
                <c:pt idx="56">
                  <c:v>45408</c:v>
                </c:pt>
                <c:pt idx="57">
                  <c:v>45409</c:v>
                </c:pt>
                <c:pt idx="58">
                  <c:v>45410</c:v>
                </c:pt>
                <c:pt idx="59">
                  <c:v>45411</c:v>
                </c:pt>
                <c:pt idx="60">
                  <c:v>45412</c:v>
                </c:pt>
              </c:numCache>
            </c:numRef>
          </c:cat>
          <c:val>
            <c:numRef>
              <c:f>Sheet1!$C$2:$C$93</c:f>
              <c:numCache>
                <c:formatCode>General</c:formatCode>
                <c:ptCount val="92"/>
                <c:pt idx="0">
                  <c:v>4</c:v>
                </c:pt>
                <c:pt idx="1">
                  <c:v>0</c:v>
                </c:pt>
                <c:pt idx="2">
                  <c:v>0</c:v>
                </c:pt>
                <c:pt idx="3">
                  <c:v>2</c:v>
                </c:pt>
                <c:pt idx="4">
                  <c:v>2</c:v>
                </c:pt>
                <c:pt idx="5">
                  <c:v>0</c:v>
                </c:pt>
                <c:pt idx="6">
                  <c:v>1</c:v>
                </c:pt>
                <c:pt idx="7">
                  <c:v>2</c:v>
                </c:pt>
                <c:pt idx="8">
                  <c:v>4</c:v>
                </c:pt>
                <c:pt idx="9">
                  <c:v>0</c:v>
                </c:pt>
                <c:pt idx="10">
                  <c:v>2</c:v>
                </c:pt>
                <c:pt idx="11">
                  <c:v>1</c:v>
                </c:pt>
                <c:pt idx="12">
                  <c:v>1</c:v>
                </c:pt>
                <c:pt idx="13">
                  <c:v>1</c:v>
                </c:pt>
                <c:pt idx="14">
                  <c:v>1</c:v>
                </c:pt>
                <c:pt idx="15">
                  <c:v>0</c:v>
                </c:pt>
                <c:pt idx="16">
                  <c:v>1</c:v>
                </c:pt>
                <c:pt idx="17">
                  <c:v>3</c:v>
                </c:pt>
                <c:pt idx="18">
                  <c:v>4</c:v>
                </c:pt>
                <c:pt idx="19">
                  <c:v>0</c:v>
                </c:pt>
                <c:pt idx="20">
                  <c:v>0</c:v>
                </c:pt>
                <c:pt idx="21">
                  <c:v>0</c:v>
                </c:pt>
                <c:pt idx="22">
                  <c:v>0</c:v>
                </c:pt>
                <c:pt idx="23">
                  <c:v>0</c:v>
                </c:pt>
                <c:pt idx="24">
                  <c:v>0</c:v>
                </c:pt>
                <c:pt idx="25">
                  <c:v>1</c:v>
                </c:pt>
                <c:pt idx="26">
                  <c:v>1</c:v>
                </c:pt>
                <c:pt idx="27">
                  <c:v>3</c:v>
                </c:pt>
                <c:pt idx="28">
                  <c:v>0</c:v>
                </c:pt>
                <c:pt idx="29">
                  <c:v>2</c:v>
                </c:pt>
                <c:pt idx="30">
                  <c:v>1</c:v>
                </c:pt>
                <c:pt idx="31">
                  <c:v>2</c:v>
                </c:pt>
                <c:pt idx="32">
                  <c:v>0</c:v>
                </c:pt>
                <c:pt idx="33">
                  <c:v>0</c:v>
                </c:pt>
                <c:pt idx="34">
                  <c:v>0</c:v>
                </c:pt>
                <c:pt idx="35">
                  <c:v>3</c:v>
                </c:pt>
                <c:pt idx="36">
                  <c:v>0</c:v>
                </c:pt>
                <c:pt idx="37">
                  <c:v>0</c:v>
                </c:pt>
                <c:pt idx="38">
                  <c:v>4</c:v>
                </c:pt>
                <c:pt idx="39">
                  <c:v>0</c:v>
                </c:pt>
                <c:pt idx="40">
                  <c:v>4</c:v>
                </c:pt>
                <c:pt idx="41">
                  <c:v>5</c:v>
                </c:pt>
                <c:pt idx="42">
                  <c:v>6</c:v>
                </c:pt>
                <c:pt idx="43">
                  <c:v>17</c:v>
                </c:pt>
                <c:pt idx="44">
                  <c:v>23</c:v>
                </c:pt>
                <c:pt idx="45">
                  <c:v>146</c:v>
                </c:pt>
                <c:pt idx="46">
                  <c:v>858</c:v>
                </c:pt>
                <c:pt idx="47">
                  <c:v>373</c:v>
                </c:pt>
                <c:pt idx="48">
                  <c:v>0</c:v>
                </c:pt>
                <c:pt idx="49">
                  <c:v>0</c:v>
                </c:pt>
                <c:pt idx="50">
                  <c:v>50</c:v>
                </c:pt>
                <c:pt idx="51">
                  <c:v>27</c:v>
                </c:pt>
                <c:pt idx="52">
                  <c:v>43</c:v>
                </c:pt>
                <c:pt idx="53">
                  <c:v>12</c:v>
                </c:pt>
                <c:pt idx="54">
                  <c:v>2</c:v>
                </c:pt>
                <c:pt idx="55">
                  <c:v>3</c:v>
                </c:pt>
                <c:pt idx="56">
                  <c:v>2</c:v>
                </c:pt>
                <c:pt idx="57">
                  <c:v>6</c:v>
                </c:pt>
                <c:pt idx="58">
                  <c:v>46</c:v>
                </c:pt>
                <c:pt idx="59">
                  <c:v>425</c:v>
                </c:pt>
                <c:pt idx="60">
                  <c:v>1</c:v>
                </c:pt>
              </c:numCache>
            </c:numRef>
          </c:val>
          <c:smooth val="0"/>
          <c:extLst>
            <c:ext xmlns:c16="http://schemas.microsoft.com/office/drawing/2014/chart" uri="{C3380CC4-5D6E-409C-BE32-E72D297353CC}">
              <c16:uniqueId val="{00000000-FEC8-4DCD-A661-B4A0A24DBD09}"/>
            </c:ext>
          </c:extLst>
        </c:ser>
        <c:dLbls>
          <c:showLegendKey val="0"/>
          <c:showVal val="0"/>
          <c:showCatName val="0"/>
          <c:showSerName val="0"/>
          <c:showPercent val="0"/>
          <c:showBubbleSize val="0"/>
        </c:dLbls>
        <c:marker val="1"/>
        <c:smooth val="0"/>
        <c:axId val="163587584"/>
        <c:axId val="163589120"/>
      </c:lineChart>
      <c:lineChart>
        <c:grouping val="standard"/>
        <c:varyColors val="0"/>
        <c:ser>
          <c:idx val="0"/>
          <c:order val="0"/>
          <c:tx>
            <c:strRef>
              <c:f>Sheet1!$B$1</c:f>
              <c:strCache>
                <c:ptCount val="1"/>
                <c:pt idx="0">
                  <c:v>Explosion</c:v>
                </c:pt>
              </c:strCache>
            </c:strRef>
          </c:tx>
          <c:spPr>
            <a:ln w="28575" cap="rnd">
              <a:solidFill>
                <a:schemeClr val="accent1"/>
              </a:solidFill>
              <a:round/>
            </a:ln>
            <a:effectLst/>
          </c:spPr>
          <c:marker>
            <c:symbol val="none"/>
          </c:marker>
          <c:cat>
            <c:numRef>
              <c:f>Sheet1!$A$2:$A$93</c:f>
              <c:numCache>
                <c:formatCode>dd/mm/yyyy</c:formatCode>
                <c:ptCount val="92"/>
                <c:pt idx="0">
                  <c:v>45352</c:v>
                </c:pt>
                <c:pt idx="1">
                  <c:v>45353</c:v>
                </c:pt>
                <c:pt idx="2">
                  <c:v>45354</c:v>
                </c:pt>
                <c:pt idx="3">
                  <c:v>45355</c:v>
                </c:pt>
                <c:pt idx="4">
                  <c:v>45356</c:v>
                </c:pt>
                <c:pt idx="5">
                  <c:v>45357</c:v>
                </c:pt>
                <c:pt idx="6">
                  <c:v>45358</c:v>
                </c:pt>
                <c:pt idx="7">
                  <c:v>45359</c:v>
                </c:pt>
                <c:pt idx="8">
                  <c:v>45360</c:v>
                </c:pt>
                <c:pt idx="9">
                  <c:v>45361</c:v>
                </c:pt>
                <c:pt idx="10">
                  <c:v>45362</c:v>
                </c:pt>
                <c:pt idx="11">
                  <c:v>45363</c:v>
                </c:pt>
                <c:pt idx="12">
                  <c:v>45364</c:v>
                </c:pt>
                <c:pt idx="13">
                  <c:v>45365</c:v>
                </c:pt>
                <c:pt idx="14">
                  <c:v>45366</c:v>
                </c:pt>
                <c:pt idx="15">
                  <c:v>45367</c:v>
                </c:pt>
                <c:pt idx="16">
                  <c:v>45368</c:v>
                </c:pt>
                <c:pt idx="17">
                  <c:v>45369</c:v>
                </c:pt>
                <c:pt idx="18">
                  <c:v>45370</c:v>
                </c:pt>
                <c:pt idx="19">
                  <c:v>45371</c:v>
                </c:pt>
                <c:pt idx="20">
                  <c:v>45372</c:v>
                </c:pt>
                <c:pt idx="21">
                  <c:v>45373</c:v>
                </c:pt>
                <c:pt idx="22">
                  <c:v>45374</c:v>
                </c:pt>
                <c:pt idx="23">
                  <c:v>45375</c:v>
                </c:pt>
                <c:pt idx="24">
                  <c:v>45376</c:v>
                </c:pt>
                <c:pt idx="25">
                  <c:v>45377</c:v>
                </c:pt>
                <c:pt idx="26">
                  <c:v>45378</c:v>
                </c:pt>
                <c:pt idx="27">
                  <c:v>45379</c:v>
                </c:pt>
                <c:pt idx="28">
                  <c:v>45380</c:v>
                </c:pt>
                <c:pt idx="29">
                  <c:v>45381</c:v>
                </c:pt>
                <c:pt idx="30">
                  <c:v>45382</c:v>
                </c:pt>
                <c:pt idx="31">
                  <c:v>45383</c:v>
                </c:pt>
                <c:pt idx="32">
                  <c:v>45384</c:v>
                </c:pt>
                <c:pt idx="33">
                  <c:v>45385</c:v>
                </c:pt>
                <c:pt idx="34">
                  <c:v>45386</c:v>
                </c:pt>
                <c:pt idx="35">
                  <c:v>45387</c:v>
                </c:pt>
                <c:pt idx="36">
                  <c:v>45388</c:v>
                </c:pt>
                <c:pt idx="37">
                  <c:v>45389</c:v>
                </c:pt>
                <c:pt idx="38">
                  <c:v>45390</c:v>
                </c:pt>
                <c:pt idx="39">
                  <c:v>45391</c:v>
                </c:pt>
                <c:pt idx="40">
                  <c:v>45392</c:v>
                </c:pt>
                <c:pt idx="41">
                  <c:v>45393</c:v>
                </c:pt>
                <c:pt idx="42">
                  <c:v>45394</c:v>
                </c:pt>
                <c:pt idx="43">
                  <c:v>45395</c:v>
                </c:pt>
                <c:pt idx="44">
                  <c:v>45396</c:v>
                </c:pt>
                <c:pt idx="45">
                  <c:v>45397</c:v>
                </c:pt>
                <c:pt idx="46">
                  <c:v>45398</c:v>
                </c:pt>
                <c:pt idx="47">
                  <c:v>45399</c:v>
                </c:pt>
                <c:pt idx="48">
                  <c:v>45400</c:v>
                </c:pt>
                <c:pt idx="49">
                  <c:v>45401</c:v>
                </c:pt>
                <c:pt idx="50">
                  <c:v>45402</c:v>
                </c:pt>
                <c:pt idx="51">
                  <c:v>45403</c:v>
                </c:pt>
                <c:pt idx="52">
                  <c:v>45404</c:v>
                </c:pt>
                <c:pt idx="53">
                  <c:v>45405</c:v>
                </c:pt>
                <c:pt idx="54">
                  <c:v>45406</c:v>
                </c:pt>
                <c:pt idx="55">
                  <c:v>45407</c:v>
                </c:pt>
                <c:pt idx="56">
                  <c:v>45408</c:v>
                </c:pt>
                <c:pt idx="57">
                  <c:v>45409</c:v>
                </c:pt>
                <c:pt idx="58">
                  <c:v>45410</c:v>
                </c:pt>
                <c:pt idx="59">
                  <c:v>45411</c:v>
                </c:pt>
                <c:pt idx="60">
                  <c:v>45412</c:v>
                </c:pt>
              </c:numCache>
            </c:numRef>
          </c:cat>
          <c:val>
            <c:numRef>
              <c:f>Sheet1!$B$2:$B$93</c:f>
              <c:numCache>
                <c:formatCode>General</c:formatCode>
                <c:ptCount val="9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5</c:v>
                </c:pt>
                <c:pt idx="48">
                  <c:v>0</c:v>
                </c:pt>
                <c:pt idx="49">
                  <c:v>0</c:v>
                </c:pt>
                <c:pt idx="50">
                  <c:v>1</c:v>
                </c:pt>
                <c:pt idx="51">
                  <c:v>0</c:v>
                </c:pt>
                <c:pt idx="52">
                  <c:v>0</c:v>
                </c:pt>
                <c:pt idx="53">
                  <c:v>0</c:v>
                </c:pt>
                <c:pt idx="54">
                  <c:v>0</c:v>
                </c:pt>
                <c:pt idx="55">
                  <c:v>0</c:v>
                </c:pt>
                <c:pt idx="56">
                  <c:v>0</c:v>
                </c:pt>
                <c:pt idx="57">
                  <c:v>0</c:v>
                </c:pt>
                <c:pt idx="58">
                  <c:v>0</c:v>
                </c:pt>
                <c:pt idx="59">
                  <c:v>0</c:v>
                </c:pt>
                <c:pt idx="60">
                  <c:v>6</c:v>
                </c:pt>
              </c:numCache>
            </c:numRef>
          </c:val>
          <c:smooth val="0"/>
          <c:extLst>
            <c:ext xmlns:c16="http://schemas.microsoft.com/office/drawing/2014/chart" uri="{C3380CC4-5D6E-409C-BE32-E72D297353CC}">
              <c16:uniqueId val="{00000002-FEC8-4DCD-A661-B4A0A24DBD09}"/>
            </c:ext>
          </c:extLst>
        </c:ser>
        <c:ser>
          <c:idx val="2"/>
          <c:order val="2"/>
          <c:tx>
            <c:strRef>
              <c:f>Sheet1!$D$1</c:f>
              <c:strCache>
                <c:ptCount val="1"/>
                <c:pt idx="0">
                  <c:v>Local Tectonic</c:v>
                </c:pt>
              </c:strCache>
            </c:strRef>
          </c:tx>
          <c:spPr>
            <a:ln w="28575" cap="rnd">
              <a:solidFill>
                <a:schemeClr val="accent3"/>
              </a:solidFill>
              <a:round/>
            </a:ln>
            <a:effectLst/>
          </c:spPr>
          <c:marker>
            <c:symbol val="none"/>
          </c:marker>
          <c:cat>
            <c:numRef>
              <c:f>Sheet1!$A$2:$A$93</c:f>
              <c:numCache>
                <c:formatCode>dd/mm/yyyy</c:formatCode>
                <c:ptCount val="92"/>
                <c:pt idx="0">
                  <c:v>45352</c:v>
                </c:pt>
                <c:pt idx="1">
                  <c:v>45353</c:v>
                </c:pt>
                <c:pt idx="2">
                  <c:v>45354</c:v>
                </c:pt>
                <c:pt idx="3">
                  <c:v>45355</c:v>
                </c:pt>
                <c:pt idx="4">
                  <c:v>45356</c:v>
                </c:pt>
                <c:pt idx="5">
                  <c:v>45357</c:v>
                </c:pt>
                <c:pt idx="6">
                  <c:v>45358</c:v>
                </c:pt>
                <c:pt idx="7">
                  <c:v>45359</c:v>
                </c:pt>
                <c:pt idx="8">
                  <c:v>45360</c:v>
                </c:pt>
                <c:pt idx="9">
                  <c:v>45361</c:v>
                </c:pt>
                <c:pt idx="10">
                  <c:v>45362</c:v>
                </c:pt>
                <c:pt idx="11">
                  <c:v>45363</c:v>
                </c:pt>
                <c:pt idx="12">
                  <c:v>45364</c:v>
                </c:pt>
                <c:pt idx="13">
                  <c:v>45365</c:v>
                </c:pt>
                <c:pt idx="14">
                  <c:v>45366</c:v>
                </c:pt>
                <c:pt idx="15">
                  <c:v>45367</c:v>
                </c:pt>
                <c:pt idx="16">
                  <c:v>45368</c:v>
                </c:pt>
                <c:pt idx="17">
                  <c:v>45369</c:v>
                </c:pt>
                <c:pt idx="18">
                  <c:v>45370</c:v>
                </c:pt>
                <c:pt idx="19">
                  <c:v>45371</c:v>
                </c:pt>
                <c:pt idx="20">
                  <c:v>45372</c:v>
                </c:pt>
                <c:pt idx="21">
                  <c:v>45373</c:v>
                </c:pt>
                <c:pt idx="22">
                  <c:v>45374</c:v>
                </c:pt>
                <c:pt idx="23">
                  <c:v>45375</c:v>
                </c:pt>
                <c:pt idx="24">
                  <c:v>45376</c:v>
                </c:pt>
                <c:pt idx="25">
                  <c:v>45377</c:v>
                </c:pt>
                <c:pt idx="26">
                  <c:v>45378</c:v>
                </c:pt>
                <c:pt idx="27">
                  <c:v>45379</c:v>
                </c:pt>
                <c:pt idx="28">
                  <c:v>45380</c:v>
                </c:pt>
                <c:pt idx="29">
                  <c:v>45381</c:v>
                </c:pt>
                <c:pt idx="30">
                  <c:v>45382</c:v>
                </c:pt>
                <c:pt idx="31">
                  <c:v>45383</c:v>
                </c:pt>
                <c:pt idx="32">
                  <c:v>45384</c:v>
                </c:pt>
                <c:pt idx="33">
                  <c:v>45385</c:v>
                </c:pt>
                <c:pt idx="34">
                  <c:v>45386</c:v>
                </c:pt>
                <c:pt idx="35">
                  <c:v>45387</c:v>
                </c:pt>
                <c:pt idx="36">
                  <c:v>45388</c:v>
                </c:pt>
                <c:pt idx="37">
                  <c:v>45389</c:v>
                </c:pt>
                <c:pt idx="38">
                  <c:v>45390</c:v>
                </c:pt>
                <c:pt idx="39">
                  <c:v>45391</c:v>
                </c:pt>
                <c:pt idx="40">
                  <c:v>45392</c:v>
                </c:pt>
                <c:pt idx="41">
                  <c:v>45393</c:v>
                </c:pt>
                <c:pt idx="42">
                  <c:v>45394</c:v>
                </c:pt>
                <c:pt idx="43">
                  <c:v>45395</c:v>
                </c:pt>
                <c:pt idx="44">
                  <c:v>45396</c:v>
                </c:pt>
                <c:pt idx="45">
                  <c:v>45397</c:v>
                </c:pt>
                <c:pt idx="46">
                  <c:v>45398</c:v>
                </c:pt>
                <c:pt idx="47">
                  <c:v>45399</c:v>
                </c:pt>
                <c:pt idx="48">
                  <c:v>45400</c:v>
                </c:pt>
                <c:pt idx="49">
                  <c:v>45401</c:v>
                </c:pt>
                <c:pt idx="50">
                  <c:v>45402</c:v>
                </c:pt>
                <c:pt idx="51">
                  <c:v>45403</c:v>
                </c:pt>
                <c:pt idx="52">
                  <c:v>45404</c:v>
                </c:pt>
                <c:pt idx="53">
                  <c:v>45405</c:v>
                </c:pt>
                <c:pt idx="54">
                  <c:v>45406</c:v>
                </c:pt>
                <c:pt idx="55">
                  <c:v>45407</c:v>
                </c:pt>
                <c:pt idx="56">
                  <c:v>45408</c:v>
                </c:pt>
                <c:pt idx="57">
                  <c:v>45409</c:v>
                </c:pt>
                <c:pt idx="58">
                  <c:v>45410</c:v>
                </c:pt>
                <c:pt idx="59">
                  <c:v>45411</c:v>
                </c:pt>
                <c:pt idx="60">
                  <c:v>45412</c:v>
                </c:pt>
              </c:numCache>
            </c:numRef>
          </c:cat>
          <c:val>
            <c:numRef>
              <c:f>Sheet1!$D$2:$D$93</c:f>
              <c:numCache>
                <c:formatCode>General</c:formatCode>
                <c:ptCount val="92"/>
                <c:pt idx="0">
                  <c:v>0</c:v>
                </c:pt>
                <c:pt idx="1">
                  <c:v>0</c:v>
                </c:pt>
                <c:pt idx="2">
                  <c:v>0</c:v>
                </c:pt>
                <c:pt idx="3">
                  <c:v>0</c:v>
                </c:pt>
                <c:pt idx="4">
                  <c:v>0</c:v>
                </c:pt>
                <c:pt idx="5">
                  <c:v>0</c:v>
                </c:pt>
                <c:pt idx="6">
                  <c:v>0</c:v>
                </c:pt>
                <c:pt idx="7">
                  <c:v>0</c:v>
                </c:pt>
                <c:pt idx="8">
                  <c:v>0</c:v>
                </c:pt>
                <c:pt idx="9">
                  <c:v>0</c:v>
                </c:pt>
                <c:pt idx="10">
                  <c:v>0</c:v>
                </c:pt>
                <c:pt idx="11">
                  <c:v>0</c:v>
                </c:pt>
                <c:pt idx="12">
                  <c:v>1</c:v>
                </c:pt>
                <c:pt idx="13">
                  <c:v>0</c:v>
                </c:pt>
                <c:pt idx="14">
                  <c:v>0</c:v>
                </c:pt>
                <c:pt idx="15">
                  <c:v>0</c:v>
                </c:pt>
                <c:pt idx="16">
                  <c:v>0</c:v>
                </c:pt>
                <c:pt idx="17">
                  <c:v>1</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1</c:v>
                </c:pt>
                <c:pt idx="35">
                  <c:v>0</c:v>
                </c:pt>
                <c:pt idx="36">
                  <c:v>0</c:v>
                </c:pt>
                <c:pt idx="37">
                  <c:v>0</c:v>
                </c:pt>
                <c:pt idx="38">
                  <c:v>0</c:v>
                </c:pt>
                <c:pt idx="39">
                  <c:v>0</c:v>
                </c:pt>
                <c:pt idx="40">
                  <c:v>0</c:v>
                </c:pt>
                <c:pt idx="41">
                  <c:v>0</c:v>
                </c:pt>
                <c:pt idx="42">
                  <c:v>0</c:v>
                </c:pt>
                <c:pt idx="43">
                  <c:v>0</c:v>
                </c:pt>
                <c:pt idx="44">
                  <c:v>2</c:v>
                </c:pt>
                <c:pt idx="45">
                  <c:v>0</c:v>
                </c:pt>
                <c:pt idx="46">
                  <c:v>2</c:v>
                </c:pt>
                <c:pt idx="47">
                  <c:v>1</c:v>
                </c:pt>
                <c:pt idx="48">
                  <c:v>0</c:v>
                </c:pt>
                <c:pt idx="49">
                  <c:v>0</c:v>
                </c:pt>
                <c:pt idx="50">
                  <c:v>0</c:v>
                </c:pt>
                <c:pt idx="51">
                  <c:v>0</c:v>
                </c:pt>
                <c:pt idx="52">
                  <c:v>0</c:v>
                </c:pt>
                <c:pt idx="53">
                  <c:v>0</c:v>
                </c:pt>
                <c:pt idx="54">
                  <c:v>0</c:v>
                </c:pt>
                <c:pt idx="55">
                  <c:v>0</c:v>
                </c:pt>
                <c:pt idx="56">
                  <c:v>0</c:v>
                </c:pt>
                <c:pt idx="57">
                  <c:v>1</c:v>
                </c:pt>
                <c:pt idx="58">
                  <c:v>0</c:v>
                </c:pt>
                <c:pt idx="59">
                  <c:v>25</c:v>
                </c:pt>
                <c:pt idx="60">
                  <c:v>0</c:v>
                </c:pt>
              </c:numCache>
            </c:numRef>
          </c:val>
          <c:smooth val="0"/>
          <c:extLst>
            <c:ext xmlns:c16="http://schemas.microsoft.com/office/drawing/2014/chart" uri="{C3380CC4-5D6E-409C-BE32-E72D297353CC}">
              <c16:uniqueId val="{00000001-FEC8-4DCD-A661-B4A0A24DBD09}"/>
            </c:ext>
          </c:extLst>
        </c:ser>
        <c:dLbls>
          <c:showLegendKey val="0"/>
          <c:showVal val="0"/>
          <c:showCatName val="0"/>
          <c:showSerName val="0"/>
          <c:showPercent val="0"/>
          <c:showBubbleSize val="0"/>
        </c:dLbls>
        <c:marker val="1"/>
        <c:smooth val="0"/>
        <c:axId val="163592448"/>
        <c:axId val="163590912"/>
      </c:lineChart>
      <c:dateAx>
        <c:axId val="163587584"/>
        <c:scaling>
          <c:orientation val="minMax"/>
        </c:scaling>
        <c:delete val="0"/>
        <c:axPos val="b"/>
        <c:numFmt formatCode="dd/mm/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589120"/>
        <c:crosses val="autoZero"/>
        <c:auto val="1"/>
        <c:lblOffset val="100"/>
        <c:baseTimeUnit val="days"/>
        <c:majorUnit val="20"/>
        <c:majorTimeUnit val="days"/>
      </c:dateAx>
      <c:valAx>
        <c:axId val="163589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587584"/>
        <c:crosses val="autoZero"/>
        <c:crossBetween val="between"/>
      </c:valAx>
      <c:valAx>
        <c:axId val="16359091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592448"/>
        <c:crosses val="max"/>
        <c:crossBetween val="between"/>
      </c:valAx>
      <c:dateAx>
        <c:axId val="163592448"/>
        <c:scaling>
          <c:orientation val="minMax"/>
        </c:scaling>
        <c:delete val="1"/>
        <c:axPos val="b"/>
        <c:numFmt formatCode="dd/mm/yyyy" sourceLinked="1"/>
        <c:majorTickMark val="out"/>
        <c:minorTickMark val="none"/>
        <c:tickLblPos val="nextTo"/>
        <c:crossAx val="163590912"/>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aseline="0" dirty="0"/>
              <a:t>Dome Growth before Ibu  Explosive Eruption April 30, 2024</a:t>
            </a:r>
            <a:endParaRPr lang="en-ID" sz="1600" dirty="0"/>
          </a:p>
        </c:rich>
      </c:tx>
      <c:overlay val="0"/>
      <c:spPr>
        <a:noFill/>
        <a:ln>
          <a:noFill/>
        </a:ln>
        <a:effectLst/>
      </c:spPr>
    </c:title>
    <c:autoTitleDeleted val="0"/>
    <c:plotArea>
      <c:layout/>
      <c:areaChart>
        <c:grouping val="stacked"/>
        <c:varyColors val="0"/>
        <c:ser>
          <c:idx val="2"/>
          <c:order val="2"/>
          <c:tx>
            <c:strRef>
              <c:f>Sheet1!$D$1</c:f>
              <c:strCache>
                <c:ptCount val="1"/>
                <c:pt idx="0">
                  <c:v>Heigh of Column Eruption</c:v>
                </c:pt>
              </c:strCache>
            </c:strRef>
          </c:tx>
          <c:spPr>
            <a:solidFill>
              <a:schemeClr val="accent3"/>
            </a:solidFill>
            <a:ln>
              <a:noFill/>
            </a:ln>
            <a:effectLst/>
          </c:spPr>
          <c:cat>
            <c:numRef>
              <c:f>Sheet1!$A$2:$A$213</c:f>
              <c:numCache>
                <c:formatCode>dd/mm/yyyy</c:formatCode>
                <c:ptCount val="212"/>
                <c:pt idx="0">
                  <c:v>45292</c:v>
                </c:pt>
                <c:pt idx="1">
                  <c:v>45293</c:v>
                </c:pt>
                <c:pt idx="2">
                  <c:v>45294</c:v>
                </c:pt>
                <c:pt idx="3">
                  <c:v>45295</c:v>
                </c:pt>
                <c:pt idx="4">
                  <c:v>45296</c:v>
                </c:pt>
                <c:pt idx="5">
                  <c:v>45297</c:v>
                </c:pt>
                <c:pt idx="6">
                  <c:v>45298</c:v>
                </c:pt>
                <c:pt idx="7">
                  <c:v>45299</c:v>
                </c:pt>
                <c:pt idx="8">
                  <c:v>45300</c:v>
                </c:pt>
                <c:pt idx="9">
                  <c:v>45301</c:v>
                </c:pt>
                <c:pt idx="10">
                  <c:v>45302</c:v>
                </c:pt>
                <c:pt idx="11">
                  <c:v>45303</c:v>
                </c:pt>
                <c:pt idx="12">
                  <c:v>45304</c:v>
                </c:pt>
                <c:pt idx="13">
                  <c:v>45305</c:v>
                </c:pt>
                <c:pt idx="14">
                  <c:v>45306</c:v>
                </c:pt>
                <c:pt idx="15">
                  <c:v>45307</c:v>
                </c:pt>
                <c:pt idx="16">
                  <c:v>45308</c:v>
                </c:pt>
                <c:pt idx="17">
                  <c:v>45309</c:v>
                </c:pt>
                <c:pt idx="18">
                  <c:v>45310</c:v>
                </c:pt>
                <c:pt idx="19">
                  <c:v>45311</c:v>
                </c:pt>
                <c:pt idx="20">
                  <c:v>45312</c:v>
                </c:pt>
                <c:pt idx="21">
                  <c:v>45313</c:v>
                </c:pt>
                <c:pt idx="22">
                  <c:v>45314</c:v>
                </c:pt>
                <c:pt idx="23">
                  <c:v>45315</c:v>
                </c:pt>
                <c:pt idx="24">
                  <c:v>45316</c:v>
                </c:pt>
                <c:pt idx="25">
                  <c:v>45317</c:v>
                </c:pt>
                <c:pt idx="26">
                  <c:v>45318</c:v>
                </c:pt>
                <c:pt idx="27">
                  <c:v>45319</c:v>
                </c:pt>
                <c:pt idx="28">
                  <c:v>45320</c:v>
                </c:pt>
                <c:pt idx="29">
                  <c:v>45321</c:v>
                </c:pt>
                <c:pt idx="30">
                  <c:v>45322</c:v>
                </c:pt>
                <c:pt idx="31">
                  <c:v>45323</c:v>
                </c:pt>
                <c:pt idx="32">
                  <c:v>45324</c:v>
                </c:pt>
                <c:pt idx="33">
                  <c:v>45325</c:v>
                </c:pt>
                <c:pt idx="34">
                  <c:v>45326</c:v>
                </c:pt>
                <c:pt idx="35">
                  <c:v>45327</c:v>
                </c:pt>
                <c:pt idx="36">
                  <c:v>45328</c:v>
                </c:pt>
                <c:pt idx="37">
                  <c:v>45329</c:v>
                </c:pt>
                <c:pt idx="38">
                  <c:v>45330</c:v>
                </c:pt>
                <c:pt idx="39">
                  <c:v>45331</c:v>
                </c:pt>
                <c:pt idx="40">
                  <c:v>45332</c:v>
                </c:pt>
                <c:pt idx="41">
                  <c:v>45333</c:v>
                </c:pt>
                <c:pt idx="42">
                  <c:v>45334</c:v>
                </c:pt>
                <c:pt idx="43">
                  <c:v>45335</c:v>
                </c:pt>
                <c:pt idx="44">
                  <c:v>45336</c:v>
                </c:pt>
                <c:pt idx="45">
                  <c:v>45337</c:v>
                </c:pt>
                <c:pt idx="46">
                  <c:v>45338</c:v>
                </c:pt>
                <c:pt idx="47">
                  <c:v>45339</c:v>
                </c:pt>
                <c:pt idx="48">
                  <c:v>45340</c:v>
                </c:pt>
                <c:pt idx="49">
                  <c:v>45341</c:v>
                </c:pt>
                <c:pt idx="50">
                  <c:v>45342</c:v>
                </c:pt>
                <c:pt idx="51">
                  <c:v>45343</c:v>
                </c:pt>
                <c:pt idx="52">
                  <c:v>45344</c:v>
                </c:pt>
                <c:pt idx="53">
                  <c:v>45345</c:v>
                </c:pt>
                <c:pt idx="54">
                  <c:v>45346</c:v>
                </c:pt>
                <c:pt idx="55">
                  <c:v>45347</c:v>
                </c:pt>
                <c:pt idx="56">
                  <c:v>45348</c:v>
                </c:pt>
                <c:pt idx="57">
                  <c:v>45349</c:v>
                </c:pt>
                <c:pt idx="58">
                  <c:v>45350</c:v>
                </c:pt>
                <c:pt idx="59">
                  <c:v>45351</c:v>
                </c:pt>
                <c:pt idx="60">
                  <c:v>45352</c:v>
                </c:pt>
                <c:pt idx="61">
                  <c:v>45353</c:v>
                </c:pt>
                <c:pt idx="62">
                  <c:v>45354</c:v>
                </c:pt>
                <c:pt idx="63">
                  <c:v>45355</c:v>
                </c:pt>
                <c:pt idx="64">
                  <c:v>45356</c:v>
                </c:pt>
                <c:pt idx="65">
                  <c:v>45357</c:v>
                </c:pt>
                <c:pt idx="66">
                  <c:v>45358</c:v>
                </c:pt>
                <c:pt idx="67">
                  <c:v>45359</c:v>
                </c:pt>
                <c:pt idx="68">
                  <c:v>45360</c:v>
                </c:pt>
                <c:pt idx="69">
                  <c:v>45361</c:v>
                </c:pt>
                <c:pt idx="70">
                  <c:v>45362</c:v>
                </c:pt>
                <c:pt idx="71">
                  <c:v>45363</c:v>
                </c:pt>
                <c:pt idx="72">
                  <c:v>45364</c:v>
                </c:pt>
                <c:pt idx="73">
                  <c:v>45365</c:v>
                </c:pt>
                <c:pt idx="74">
                  <c:v>45366</c:v>
                </c:pt>
                <c:pt idx="75">
                  <c:v>45367</c:v>
                </c:pt>
                <c:pt idx="76">
                  <c:v>45368</c:v>
                </c:pt>
                <c:pt idx="77">
                  <c:v>45369</c:v>
                </c:pt>
                <c:pt idx="78">
                  <c:v>45370</c:v>
                </c:pt>
                <c:pt idx="79">
                  <c:v>45371</c:v>
                </c:pt>
                <c:pt idx="80">
                  <c:v>45372</c:v>
                </c:pt>
                <c:pt idx="81">
                  <c:v>45373</c:v>
                </c:pt>
                <c:pt idx="82">
                  <c:v>45374</c:v>
                </c:pt>
                <c:pt idx="83">
                  <c:v>45375</c:v>
                </c:pt>
                <c:pt idx="84">
                  <c:v>45376</c:v>
                </c:pt>
                <c:pt idx="85">
                  <c:v>45377</c:v>
                </c:pt>
                <c:pt idx="86">
                  <c:v>45378</c:v>
                </c:pt>
                <c:pt idx="87">
                  <c:v>45379</c:v>
                </c:pt>
                <c:pt idx="88">
                  <c:v>45380</c:v>
                </c:pt>
                <c:pt idx="89">
                  <c:v>45381</c:v>
                </c:pt>
                <c:pt idx="90">
                  <c:v>45382</c:v>
                </c:pt>
                <c:pt idx="91">
                  <c:v>45383</c:v>
                </c:pt>
                <c:pt idx="92">
                  <c:v>45384</c:v>
                </c:pt>
                <c:pt idx="93">
                  <c:v>45385</c:v>
                </c:pt>
                <c:pt idx="94">
                  <c:v>45386</c:v>
                </c:pt>
                <c:pt idx="95">
                  <c:v>45387</c:v>
                </c:pt>
                <c:pt idx="96">
                  <c:v>45388</c:v>
                </c:pt>
                <c:pt idx="97">
                  <c:v>45389</c:v>
                </c:pt>
                <c:pt idx="98">
                  <c:v>45390</c:v>
                </c:pt>
                <c:pt idx="99">
                  <c:v>45391</c:v>
                </c:pt>
                <c:pt idx="100">
                  <c:v>45392</c:v>
                </c:pt>
                <c:pt idx="101">
                  <c:v>45393</c:v>
                </c:pt>
                <c:pt idx="102">
                  <c:v>45394</c:v>
                </c:pt>
                <c:pt idx="103">
                  <c:v>45395</c:v>
                </c:pt>
                <c:pt idx="104">
                  <c:v>45396</c:v>
                </c:pt>
                <c:pt idx="105">
                  <c:v>45397</c:v>
                </c:pt>
                <c:pt idx="106">
                  <c:v>45398</c:v>
                </c:pt>
                <c:pt idx="107">
                  <c:v>45399</c:v>
                </c:pt>
                <c:pt idx="108">
                  <c:v>45400</c:v>
                </c:pt>
                <c:pt idx="109">
                  <c:v>45401</c:v>
                </c:pt>
                <c:pt idx="110">
                  <c:v>45402</c:v>
                </c:pt>
                <c:pt idx="111">
                  <c:v>45403</c:v>
                </c:pt>
                <c:pt idx="112">
                  <c:v>45404</c:v>
                </c:pt>
                <c:pt idx="113">
                  <c:v>45405</c:v>
                </c:pt>
                <c:pt idx="114">
                  <c:v>45406</c:v>
                </c:pt>
                <c:pt idx="115">
                  <c:v>45407</c:v>
                </c:pt>
                <c:pt idx="116">
                  <c:v>45408</c:v>
                </c:pt>
                <c:pt idx="117">
                  <c:v>45409</c:v>
                </c:pt>
                <c:pt idx="118">
                  <c:v>45410</c:v>
                </c:pt>
                <c:pt idx="119">
                  <c:v>45411</c:v>
                </c:pt>
                <c:pt idx="120">
                  <c:v>45412</c:v>
                </c:pt>
                <c:pt idx="121">
                  <c:v>45413</c:v>
                </c:pt>
                <c:pt idx="122">
                  <c:v>45414</c:v>
                </c:pt>
                <c:pt idx="123">
                  <c:v>45415</c:v>
                </c:pt>
                <c:pt idx="124">
                  <c:v>45416</c:v>
                </c:pt>
                <c:pt idx="125">
                  <c:v>45417</c:v>
                </c:pt>
                <c:pt idx="126">
                  <c:v>45418</c:v>
                </c:pt>
                <c:pt idx="127">
                  <c:v>45419</c:v>
                </c:pt>
                <c:pt idx="128">
                  <c:v>45420</c:v>
                </c:pt>
                <c:pt idx="129">
                  <c:v>45421</c:v>
                </c:pt>
                <c:pt idx="130">
                  <c:v>45422</c:v>
                </c:pt>
                <c:pt idx="131">
                  <c:v>45423</c:v>
                </c:pt>
                <c:pt idx="132">
                  <c:v>45424</c:v>
                </c:pt>
                <c:pt idx="133">
                  <c:v>45425</c:v>
                </c:pt>
                <c:pt idx="134">
                  <c:v>45426</c:v>
                </c:pt>
                <c:pt idx="135">
                  <c:v>45427</c:v>
                </c:pt>
                <c:pt idx="136">
                  <c:v>45428</c:v>
                </c:pt>
                <c:pt idx="137">
                  <c:v>45429</c:v>
                </c:pt>
                <c:pt idx="138">
                  <c:v>45430</c:v>
                </c:pt>
                <c:pt idx="139">
                  <c:v>45431</c:v>
                </c:pt>
                <c:pt idx="140">
                  <c:v>45432</c:v>
                </c:pt>
                <c:pt idx="141">
                  <c:v>45433</c:v>
                </c:pt>
                <c:pt idx="142">
                  <c:v>45434</c:v>
                </c:pt>
                <c:pt idx="143">
                  <c:v>45435</c:v>
                </c:pt>
                <c:pt idx="144">
                  <c:v>45436</c:v>
                </c:pt>
                <c:pt idx="145">
                  <c:v>45437</c:v>
                </c:pt>
                <c:pt idx="146">
                  <c:v>45438</c:v>
                </c:pt>
                <c:pt idx="147">
                  <c:v>45439</c:v>
                </c:pt>
                <c:pt idx="148">
                  <c:v>45440</c:v>
                </c:pt>
                <c:pt idx="149">
                  <c:v>45441</c:v>
                </c:pt>
                <c:pt idx="150">
                  <c:v>45442</c:v>
                </c:pt>
                <c:pt idx="151">
                  <c:v>45443</c:v>
                </c:pt>
                <c:pt idx="152">
                  <c:v>45444</c:v>
                </c:pt>
                <c:pt idx="153">
                  <c:v>45445</c:v>
                </c:pt>
                <c:pt idx="154">
                  <c:v>45446</c:v>
                </c:pt>
                <c:pt idx="155">
                  <c:v>45447</c:v>
                </c:pt>
                <c:pt idx="156">
                  <c:v>45448</c:v>
                </c:pt>
                <c:pt idx="157">
                  <c:v>45449</c:v>
                </c:pt>
                <c:pt idx="158">
                  <c:v>45450</c:v>
                </c:pt>
                <c:pt idx="159">
                  <c:v>45451</c:v>
                </c:pt>
                <c:pt idx="160">
                  <c:v>45452</c:v>
                </c:pt>
                <c:pt idx="161">
                  <c:v>45453</c:v>
                </c:pt>
                <c:pt idx="162">
                  <c:v>45454</c:v>
                </c:pt>
                <c:pt idx="163">
                  <c:v>45455</c:v>
                </c:pt>
                <c:pt idx="164">
                  <c:v>45456</c:v>
                </c:pt>
                <c:pt idx="165">
                  <c:v>45457</c:v>
                </c:pt>
                <c:pt idx="166">
                  <c:v>45458</c:v>
                </c:pt>
                <c:pt idx="167">
                  <c:v>45459</c:v>
                </c:pt>
                <c:pt idx="168">
                  <c:v>45460</c:v>
                </c:pt>
                <c:pt idx="169">
                  <c:v>45461</c:v>
                </c:pt>
                <c:pt idx="170">
                  <c:v>45462</c:v>
                </c:pt>
                <c:pt idx="171">
                  <c:v>45463</c:v>
                </c:pt>
                <c:pt idx="172">
                  <c:v>45464</c:v>
                </c:pt>
                <c:pt idx="173">
                  <c:v>45465</c:v>
                </c:pt>
                <c:pt idx="174">
                  <c:v>45466</c:v>
                </c:pt>
                <c:pt idx="175">
                  <c:v>45467</c:v>
                </c:pt>
                <c:pt idx="176">
                  <c:v>45468</c:v>
                </c:pt>
                <c:pt idx="177">
                  <c:v>45469</c:v>
                </c:pt>
                <c:pt idx="178">
                  <c:v>45470</c:v>
                </c:pt>
                <c:pt idx="179">
                  <c:v>45471</c:v>
                </c:pt>
                <c:pt idx="180">
                  <c:v>45472</c:v>
                </c:pt>
                <c:pt idx="181">
                  <c:v>45473</c:v>
                </c:pt>
                <c:pt idx="182">
                  <c:v>45474</c:v>
                </c:pt>
                <c:pt idx="183">
                  <c:v>45475</c:v>
                </c:pt>
                <c:pt idx="184">
                  <c:v>45476</c:v>
                </c:pt>
                <c:pt idx="185">
                  <c:v>45477</c:v>
                </c:pt>
                <c:pt idx="186">
                  <c:v>45478</c:v>
                </c:pt>
                <c:pt idx="187">
                  <c:v>45479</c:v>
                </c:pt>
                <c:pt idx="188">
                  <c:v>45480</c:v>
                </c:pt>
                <c:pt idx="189">
                  <c:v>45481</c:v>
                </c:pt>
                <c:pt idx="190">
                  <c:v>45482</c:v>
                </c:pt>
                <c:pt idx="191">
                  <c:v>45483</c:v>
                </c:pt>
                <c:pt idx="192">
                  <c:v>45484</c:v>
                </c:pt>
                <c:pt idx="193">
                  <c:v>45485</c:v>
                </c:pt>
                <c:pt idx="194">
                  <c:v>45486</c:v>
                </c:pt>
                <c:pt idx="195">
                  <c:v>45487</c:v>
                </c:pt>
                <c:pt idx="196">
                  <c:v>45488</c:v>
                </c:pt>
                <c:pt idx="197">
                  <c:v>45489</c:v>
                </c:pt>
                <c:pt idx="198">
                  <c:v>45490</c:v>
                </c:pt>
                <c:pt idx="199">
                  <c:v>45491</c:v>
                </c:pt>
                <c:pt idx="200">
                  <c:v>45492</c:v>
                </c:pt>
                <c:pt idx="201">
                  <c:v>45493</c:v>
                </c:pt>
                <c:pt idx="202">
                  <c:v>45494</c:v>
                </c:pt>
                <c:pt idx="203">
                  <c:v>45495</c:v>
                </c:pt>
                <c:pt idx="204">
                  <c:v>45496</c:v>
                </c:pt>
                <c:pt idx="205">
                  <c:v>45497</c:v>
                </c:pt>
                <c:pt idx="206">
                  <c:v>45498</c:v>
                </c:pt>
                <c:pt idx="207">
                  <c:v>45499</c:v>
                </c:pt>
                <c:pt idx="208">
                  <c:v>45500</c:v>
                </c:pt>
                <c:pt idx="209">
                  <c:v>45501</c:v>
                </c:pt>
                <c:pt idx="210">
                  <c:v>45502</c:v>
                </c:pt>
                <c:pt idx="211">
                  <c:v>45503</c:v>
                </c:pt>
              </c:numCache>
            </c:numRef>
          </c:cat>
          <c:val>
            <c:numRef>
              <c:f>Sheet1!$D$2:$D$213</c:f>
              <c:numCache>
                <c:formatCode>General</c:formatCode>
                <c:ptCount val="212"/>
                <c:pt idx="0">
                  <c:v>0</c:v>
                </c:pt>
                <c:pt idx="1">
                  <c:v>800</c:v>
                </c:pt>
                <c:pt idx="2">
                  <c:v>1300</c:v>
                </c:pt>
                <c:pt idx="3">
                  <c:v>1000</c:v>
                </c:pt>
                <c:pt idx="4">
                  <c:v>1000</c:v>
                </c:pt>
                <c:pt idx="5">
                  <c:v>800</c:v>
                </c:pt>
                <c:pt idx="6">
                  <c:v>800</c:v>
                </c:pt>
                <c:pt idx="7">
                  <c:v>1000</c:v>
                </c:pt>
                <c:pt idx="8">
                  <c:v>1000</c:v>
                </c:pt>
                <c:pt idx="9">
                  <c:v>800</c:v>
                </c:pt>
                <c:pt idx="10">
                  <c:v>2300</c:v>
                </c:pt>
                <c:pt idx="11">
                  <c:v>800</c:v>
                </c:pt>
                <c:pt idx="12">
                  <c:v>2000</c:v>
                </c:pt>
                <c:pt idx="13">
                  <c:v>800</c:v>
                </c:pt>
                <c:pt idx="14">
                  <c:v>1000</c:v>
                </c:pt>
                <c:pt idx="15">
                  <c:v>800</c:v>
                </c:pt>
                <c:pt idx="16">
                  <c:v>1200</c:v>
                </c:pt>
                <c:pt idx="17">
                  <c:v>1000</c:v>
                </c:pt>
                <c:pt idx="18">
                  <c:v>800</c:v>
                </c:pt>
                <c:pt idx="19">
                  <c:v>1300</c:v>
                </c:pt>
                <c:pt idx="20">
                  <c:v>600</c:v>
                </c:pt>
                <c:pt idx="21">
                  <c:v>1000</c:v>
                </c:pt>
                <c:pt idx="22">
                  <c:v>1000</c:v>
                </c:pt>
                <c:pt idx="23">
                  <c:v>800</c:v>
                </c:pt>
                <c:pt idx="24">
                  <c:v>800</c:v>
                </c:pt>
                <c:pt idx="25">
                  <c:v>1000</c:v>
                </c:pt>
                <c:pt idx="26">
                  <c:v>800</c:v>
                </c:pt>
                <c:pt idx="27">
                  <c:v>1500</c:v>
                </c:pt>
                <c:pt idx="28">
                  <c:v>1000</c:v>
                </c:pt>
                <c:pt idx="29">
                  <c:v>1000</c:v>
                </c:pt>
                <c:pt idx="30">
                  <c:v>2000</c:v>
                </c:pt>
                <c:pt idx="31">
                  <c:v>800</c:v>
                </c:pt>
                <c:pt idx="32">
                  <c:v>2000</c:v>
                </c:pt>
                <c:pt idx="33">
                  <c:v>1500</c:v>
                </c:pt>
                <c:pt idx="34">
                  <c:v>1000</c:v>
                </c:pt>
                <c:pt idx="35">
                  <c:v>800</c:v>
                </c:pt>
                <c:pt idx="36">
                  <c:v>800</c:v>
                </c:pt>
                <c:pt idx="37">
                  <c:v>1000</c:v>
                </c:pt>
                <c:pt idx="38">
                  <c:v>1000</c:v>
                </c:pt>
                <c:pt idx="39">
                  <c:v>800</c:v>
                </c:pt>
                <c:pt idx="40">
                  <c:v>1300</c:v>
                </c:pt>
                <c:pt idx="41">
                  <c:v>1500</c:v>
                </c:pt>
                <c:pt idx="42">
                  <c:v>600</c:v>
                </c:pt>
                <c:pt idx="43">
                  <c:v>600</c:v>
                </c:pt>
                <c:pt idx="44">
                  <c:v>1500</c:v>
                </c:pt>
                <c:pt idx="45">
                  <c:v>800</c:v>
                </c:pt>
                <c:pt idx="46">
                  <c:v>600</c:v>
                </c:pt>
                <c:pt idx="47">
                  <c:v>1000</c:v>
                </c:pt>
                <c:pt idx="48">
                  <c:v>800</c:v>
                </c:pt>
                <c:pt idx="49">
                  <c:v>1000</c:v>
                </c:pt>
                <c:pt idx="50">
                  <c:v>1000</c:v>
                </c:pt>
                <c:pt idx="51">
                  <c:v>800</c:v>
                </c:pt>
                <c:pt idx="52">
                  <c:v>1000</c:v>
                </c:pt>
                <c:pt idx="53">
                  <c:v>1500</c:v>
                </c:pt>
                <c:pt idx="54">
                  <c:v>1200</c:v>
                </c:pt>
                <c:pt idx="55">
                  <c:v>1200</c:v>
                </c:pt>
                <c:pt idx="56">
                  <c:v>800</c:v>
                </c:pt>
                <c:pt idx="57">
                  <c:v>1000</c:v>
                </c:pt>
                <c:pt idx="58">
                  <c:v>800</c:v>
                </c:pt>
                <c:pt idx="59">
                  <c:v>0</c:v>
                </c:pt>
                <c:pt idx="60">
                  <c:v>0</c:v>
                </c:pt>
                <c:pt idx="61">
                  <c:v>1500</c:v>
                </c:pt>
                <c:pt idx="62">
                  <c:v>800</c:v>
                </c:pt>
                <c:pt idx="63">
                  <c:v>800</c:v>
                </c:pt>
                <c:pt idx="64">
                  <c:v>0</c:v>
                </c:pt>
                <c:pt idx="65">
                  <c:v>0</c:v>
                </c:pt>
                <c:pt idx="66">
                  <c:v>800</c:v>
                </c:pt>
                <c:pt idx="67">
                  <c:v>2000</c:v>
                </c:pt>
                <c:pt idx="68">
                  <c:v>800</c:v>
                </c:pt>
                <c:pt idx="69">
                  <c:v>1000</c:v>
                </c:pt>
                <c:pt idx="70">
                  <c:v>800</c:v>
                </c:pt>
                <c:pt idx="71">
                  <c:v>1500</c:v>
                </c:pt>
                <c:pt idx="72">
                  <c:v>800</c:v>
                </c:pt>
                <c:pt idx="73">
                  <c:v>0</c:v>
                </c:pt>
                <c:pt idx="74">
                  <c:v>800</c:v>
                </c:pt>
                <c:pt idx="75">
                  <c:v>800</c:v>
                </c:pt>
                <c:pt idx="76">
                  <c:v>600</c:v>
                </c:pt>
                <c:pt idx="77">
                  <c:v>800</c:v>
                </c:pt>
                <c:pt idx="78">
                  <c:v>800</c:v>
                </c:pt>
                <c:pt idx="79">
                  <c:v>1000</c:v>
                </c:pt>
                <c:pt idx="80">
                  <c:v>200</c:v>
                </c:pt>
                <c:pt idx="81">
                  <c:v>1500</c:v>
                </c:pt>
                <c:pt idx="82">
                  <c:v>800</c:v>
                </c:pt>
                <c:pt idx="83">
                  <c:v>200</c:v>
                </c:pt>
                <c:pt idx="84">
                  <c:v>1500</c:v>
                </c:pt>
                <c:pt idx="85">
                  <c:v>2800</c:v>
                </c:pt>
                <c:pt idx="86">
                  <c:v>2000</c:v>
                </c:pt>
                <c:pt idx="87">
                  <c:v>0</c:v>
                </c:pt>
                <c:pt idx="88">
                  <c:v>1600</c:v>
                </c:pt>
                <c:pt idx="89">
                  <c:v>1600</c:v>
                </c:pt>
                <c:pt idx="90">
                  <c:v>0</c:v>
                </c:pt>
                <c:pt idx="91">
                  <c:v>200</c:v>
                </c:pt>
                <c:pt idx="92">
                  <c:v>0</c:v>
                </c:pt>
                <c:pt idx="93">
                  <c:v>800</c:v>
                </c:pt>
                <c:pt idx="94">
                  <c:v>800</c:v>
                </c:pt>
                <c:pt idx="95">
                  <c:v>1200</c:v>
                </c:pt>
                <c:pt idx="96">
                  <c:v>800</c:v>
                </c:pt>
                <c:pt idx="97">
                  <c:v>2000</c:v>
                </c:pt>
                <c:pt idx="98">
                  <c:v>500</c:v>
                </c:pt>
                <c:pt idx="99">
                  <c:v>1200</c:v>
                </c:pt>
                <c:pt idx="100">
                  <c:v>800</c:v>
                </c:pt>
                <c:pt idx="101">
                  <c:v>1200</c:v>
                </c:pt>
                <c:pt idx="102">
                  <c:v>1500</c:v>
                </c:pt>
                <c:pt idx="103">
                  <c:v>0</c:v>
                </c:pt>
                <c:pt idx="104">
                  <c:v>600</c:v>
                </c:pt>
                <c:pt idx="105">
                  <c:v>0</c:v>
                </c:pt>
                <c:pt idx="106">
                  <c:v>2000</c:v>
                </c:pt>
                <c:pt idx="107">
                  <c:v>0</c:v>
                </c:pt>
                <c:pt idx="108">
                  <c:v>300</c:v>
                </c:pt>
                <c:pt idx="109">
                  <c:v>0</c:v>
                </c:pt>
                <c:pt idx="110">
                  <c:v>600</c:v>
                </c:pt>
                <c:pt idx="111">
                  <c:v>300</c:v>
                </c:pt>
                <c:pt idx="112">
                  <c:v>300</c:v>
                </c:pt>
                <c:pt idx="113">
                  <c:v>0</c:v>
                </c:pt>
                <c:pt idx="114">
                  <c:v>1500</c:v>
                </c:pt>
                <c:pt idx="115">
                  <c:v>500</c:v>
                </c:pt>
                <c:pt idx="116">
                  <c:v>2000</c:v>
                </c:pt>
                <c:pt idx="117">
                  <c:v>1200</c:v>
                </c:pt>
                <c:pt idx="118">
                  <c:v>3500</c:v>
                </c:pt>
                <c:pt idx="119">
                  <c:v>1000</c:v>
                </c:pt>
                <c:pt idx="120">
                  <c:v>300</c:v>
                </c:pt>
                <c:pt idx="121">
                  <c:v>0</c:v>
                </c:pt>
                <c:pt idx="122">
                  <c:v>1200</c:v>
                </c:pt>
                <c:pt idx="123">
                  <c:v>0</c:v>
                </c:pt>
                <c:pt idx="124">
                  <c:v>300</c:v>
                </c:pt>
                <c:pt idx="125">
                  <c:v>2000</c:v>
                </c:pt>
                <c:pt idx="126">
                  <c:v>0</c:v>
                </c:pt>
                <c:pt idx="127">
                  <c:v>400</c:v>
                </c:pt>
                <c:pt idx="128">
                  <c:v>100</c:v>
                </c:pt>
                <c:pt idx="129">
                  <c:v>1500</c:v>
                </c:pt>
                <c:pt idx="130">
                  <c:v>0</c:v>
                </c:pt>
                <c:pt idx="131">
                  <c:v>0</c:v>
                </c:pt>
                <c:pt idx="132">
                  <c:v>0</c:v>
                </c:pt>
                <c:pt idx="133">
                  <c:v>5000</c:v>
                </c:pt>
                <c:pt idx="134">
                  <c:v>0</c:v>
                </c:pt>
                <c:pt idx="135">
                  <c:v>5000</c:v>
                </c:pt>
                <c:pt idx="136">
                  <c:v>0</c:v>
                </c:pt>
                <c:pt idx="137">
                  <c:v>0</c:v>
                </c:pt>
                <c:pt idx="138">
                  <c:v>4000</c:v>
                </c:pt>
                <c:pt idx="139">
                  <c:v>0</c:v>
                </c:pt>
                <c:pt idx="140">
                  <c:v>5000</c:v>
                </c:pt>
                <c:pt idx="141">
                  <c:v>0</c:v>
                </c:pt>
                <c:pt idx="142">
                  <c:v>0</c:v>
                </c:pt>
                <c:pt idx="143">
                  <c:v>0</c:v>
                </c:pt>
                <c:pt idx="144">
                  <c:v>0</c:v>
                </c:pt>
                <c:pt idx="145">
                  <c:v>0</c:v>
                </c:pt>
                <c:pt idx="146">
                  <c:v>500</c:v>
                </c:pt>
                <c:pt idx="147">
                  <c:v>0</c:v>
                </c:pt>
                <c:pt idx="148">
                  <c:v>0</c:v>
                </c:pt>
                <c:pt idx="149">
                  <c:v>0</c:v>
                </c:pt>
                <c:pt idx="150">
                  <c:v>0</c:v>
                </c:pt>
                <c:pt idx="151">
                  <c:v>0</c:v>
                </c:pt>
                <c:pt idx="152">
                  <c:v>0</c:v>
                </c:pt>
                <c:pt idx="153">
                  <c:v>0</c:v>
                </c:pt>
                <c:pt idx="154">
                  <c:v>0</c:v>
                </c:pt>
                <c:pt idx="155">
                  <c:v>0</c:v>
                </c:pt>
                <c:pt idx="156">
                  <c:v>0</c:v>
                </c:pt>
                <c:pt idx="157">
                  <c:v>4000</c:v>
                </c:pt>
                <c:pt idx="158">
                  <c:v>0</c:v>
                </c:pt>
                <c:pt idx="159">
                  <c:v>0</c:v>
                </c:pt>
                <c:pt idx="160">
                  <c:v>5000</c:v>
                </c:pt>
                <c:pt idx="161">
                  <c:v>0</c:v>
                </c:pt>
                <c:pt idx="162">
                  <c:v>0</c:v>
                </c:pt>
                <c:pt idx="163">
                  <c:v>0</c:v>
                </c:pt>
                <c:pt idx="164">
                  <c:v>5000</c:v>
                </c:pt>
                <c:pt idx="165">
                  <c:v>0</c:v>
                </c:pt>
                <c:pt idx="166">
                  <c:v>2000</c:v>
                </c:pt>
                <c:pt idx="167">
                  <c:v>0</c:v>
                </c:pt>
                <c:pt idx="168">
                  <c:v>0</c:v>
                </c:pt>
                <c:pt idx="169">
                  <c:v>0</c:v>
                </c:pt>
                <c:pt idx="170">
                  <c:v>600</c:v>
                </c:pt>
                <c:pt idx="171">
                  <c:v>0</c:v>
                </c:pt>
                <c:pt idx="172">
                  <c:v>0</c:v>
                </c:pt>
                <c:pt idx="173">
                  <c:v>3000</c:v>
                </c:pt>
                <c:pt idx="174">
                  <c:v>0</c:v>
                </c:pt>
                <c:pt idx="175">
                  <c:v>0</c:v>
                </c:pt>
                <c:pt idx="176">
                  <c:v>0</c:v>
                </c:pt>
                <c:pt idx="177">
                  <c:v>0</c:v>
                </c:pt>
                <c:pt idx="178">
                  <c:v>0</c:v>
                </c:pt>
                <c:pt idx="179">
                  <c:v>0</c:v>
                </c:pt>
                <c:pt idx="180">
                  <c:v>2000</c:v>
                </c:pt>
                <c:pt idx="181">
                  <c:v>3000</c:v>
                </c:pt>
                <c:pt idx="182">
                  <c:v>0</c:v>
                </c:pt>
                <c:pt idx="183">
                  <c:v>0</c:v>
                </c:pt>
                <c:pt idx="184">
                  <c:v>3000</c:v>
                </c:pt>
                <c:pt idx="185">
                  <c:v>3000</c:v>
                </c:pt>
                <c:pt idx="186">
                  <c:v>4000</c:v>
                </c:pt>
                <c:pt idx="187">
                  <c:v>1000</c:v>
                </c:pt>
                <c:pt idx="188">
                  <c:v>1000</c:v>
                </c:pt>
                <c:pt idx="189">
                  <c:v>1200</c:v>
                </c:pt>
                <c:pt idx="190">
                  <c:v>0</c:v>
                </c:pt>
                <c:pt idx="191">
                  <c:v>0</c:v>
                </c:pt>
                <c:pt idx="192">
                  <c:v>0</c:v>
                </c:pt>
                <c:pt idx="193">
                  <c:v>500</c:v>
                </c:pt>
                <c:pt idx="194">
                  <c:v>600</c:v>
                </c:pt>
                <c:pt idx="195">
                  <c:v>2000</c:v>
                </c:pt>
                <c:pt idx="196">
                  <c:v>1200</c:v>
                </c:pt>
                <c:pt idx="197">
                  <c:v>800</c:v>
                </c:pt>
                <c:pt idx="198">
                  <c:v>400</c:v>
                </c:pt>
                <c:pt idx="199">
                  <c:v>500</c:v>
                </c:pt>
                <c:pt idx="200">
                  <c:v>800</c:v>
                </c:pt>
                <c:pt idx="201">
                  <c:v>600</c:v>
                </c:pt>
                <c:pt idx="202">
                  <c:v>800</c:v>
                </c:pt>
                <c:pt idx="203">
                  <c:v>1200</c:v>
                </c:pt>
                <c:pt idx="204">
                  <c:v>600</c:v>
                </c:pt>
                <c:pt idx="205">
                  <c:v>500</c:v>
                </c:pt>
                <c:pt idx="206">
                  <c:v>800</c:v>
                </c:pt>
                <c:pt idx="207">
                  <c:v>700</c:v>
                </c:pt>
                <c:pt idx="208">
                  <c:v>700</c:v>
                </c:pt>
                <c:pt idx="209">
                  <c:v>800</c:v>
                </c:pt>
                <c:pt idx="210">
                  <c:v>0</c:v>
                </c:pt>
                <c:pt idx="211">
                  <c:v>0</c:v>
                </c:pt>
              </c:numCache>
            </c:numRef>
          </c:val>
          <c:extLst>
            <c:ext xmlns:c16="http://schemas.microsoft.com/office/drawing/2014/chart" uri="{C3380CC4-5D6E-409C-BE32-E72D297353CC}">
              <c16:uniqueId val="{00000002-095F-435D-9B24-3CBC87FEFBD6}"/>
            </c:ext>
          </c:extLst>
        </c:ser>
        <c:dLbls>
          <c:showLegendKey val="0"/>
          <c:showVal val="0"/>
          <c:showCatName val="0"/>
          <c:showSerName val="0"/>
          <c:showPercent val="0"/>
          <c:showBubbleSize val="0"/>
        </c:dLbls>
        <c:axId val="163748480"/>
        <c:axId val="163746944"/>
      </c:areaChart>
      <c:lineChart>
        <c:grouping val="standard"/>
        <c:varyColors val="0"/>
        <c:ser>
          <c:idx val="0"/>
          <c:order val="0"/>
          <c:tx>
            <c:strRef>
              <c:f>Sheet1!$B$1</c:f>
              <c:strCache>
                <c:ptCount val="1"/>
                <c:pt idx="0">
                  <c:v>Explosion</c:v>
                </c:pt>
              </c:strCache>
            </c:strRef>
          </c:tx>
          <c:spPr>
            <a:ln w="28575" cap="rnd">
              <a:solidFill>
                <a:schemeClr val="accent1"/>
              </a:solidFill>
              <a:round/>
            </a:ln>
            <a:effectLst/>
          </c:spPr>
          <c:marker>
            <c:symbol val="none"/>
          </c:marker>
          <c:cat>
            <c:numRef>
              <c:f>Sheet1!$A$2:$A$213</c:f>
              <c:numCache>
                <c:formatCode>dd/mm/yyyy</c:formatCode>
                <c:ptCount val="212"/>
                <c:pt idx="0">
                  <c:v>45292</c:v>
                </c:pt>
                <c:pt idx="1">
                  <c:v>45293</c:v>
                </c:pt>
                <c:pt idx="2">
                  <c:v>45294</c:v>
                </c:pt>
                <c:pt idx="3">
                  <c:v>45295</c:v>
                </c:pt>
                <c:pt idx="4">
                  <c:v>45296</c:v>
                </c:pt>
                <c:pt idx="5">
                  <c:v>45297</c:v>
                </c:pt>
                <c:pt idx="6">
                  <c:v>45298</c:v>
                </c:pt>
                <c:pt idx="7">
                  <c:v>45299</c:v>
                </c:pt>
                <c:pt idx="8">
                  <c:v>45300</c:v>
                </c:pt>
                <c:pt idx="9">
                  <c:v>45301</c:v>
                </c:pt>
                <c:pt idx="10">
                  <c:v>45302</c:v>
                </c:pt>
                <c:pt idx="11">
                  <c:v>45303</c:v>
                </c:pt>
                <c:pt idx="12">
                  <c:v>45304</c:v>
                </c:pt>
                <c:pt idx="13">
                  <c:v>45305</c:v>
                </c:pt>
                <c:pt idx="14">
                  <c:v>45306</c:v>
                </c:pt>
                <c:pt idx="15">
                  <c:v>45307</c:v>
                </c:pt>
                <c:pt idx="16">
                  <c:v>45308</c:v>
                </c:pt>
                <c:pt idx="17">
                  <c:v>45309</c:v>
                </c:pt>
                <c:pt idx="18">
                  <c:v>45310</c:v>
                </c:pt>
                <c:pt idx="19">
                  <c:v>45311</c:v>
                </c:pt>
                <c:pt idx="20">
                  <c:v>45312</c:v>
                </c:pt>
                <c:pt idx="21">
                  <c:v>45313</c:v>
                </c:pt>
                <c:pt idx="22">
                  <c:v>45314</c:v>
                </c:pt>
                <c:pt idx="23">
                  <c:v>45315</c:v>
                </c:pt>
                <c:pt idx="24">
                  <c:v>45316</c:v>
                </c:pt>
                <c:pt idx="25">
                  <c:v>45317</c:v>
                </c:pt>
                <c:pt idx="26">
                  <c:v>45318</c:v>
                </c:pt>
                <c:pt idx="27">
                  <c:v>45319</c:v>
                </c:pt>
                <c:pt idx="28">
                  <c:v>45320</c:v>
                </c:pt>
                <c:pt idx="29">
                  <c:v>45321</c:v>
                </c:pt>
                <c:pt idx="30">
                  <c:v>45322</c:v>
                </c:pt>
                <c:pt idx="31">
                  <c:v>45323</c:v>
                </c:pt>
                <c:pt idx="32">
                  <c:v>45324</c:v>
                </c:pt>
                <c:pt idx="33">
                  <c:v>45325</c:v>
                </c:pt>
                <c:pt idx="34">
                  <c:v>45326</c:v>
                </c:pt>
                <c:pt idx="35">
                  <c:v>45327</c:v>
                </c:pt>
                <c:pt idx="36">
                  <c:v>45328</c:v>
                </c:pt>
                <c:pt idx="37">
                  <c:v>45329</c:v>
                </c:pt>
                <c:pt idx="38">
                  <c:v>45330</c:v>
                </c:pt>
                <c:pt idx="39">
                  <c:v>45331</c:v>
                </c:pt>
                <c:pt idx="40">
                  <c:v>45332</c:v>
                </c:pt>
                <c:pt idx="41">
                  <c:v>45333</c:v>
                </c:pt>
                <c:pt idx="42">
                  <c:v>45334</c:v>
                </c:pt>
                <c:pt idx="43">
                  <c:v>45335</c:v>
                </c:pt>
                <c:pt idx="44">
                  <c:v>45336</c:v>
                </c:pt>
                <c:pt idx="45">
                  <c:v>45337</c:v>
                </c:pt>
                <c:pt idx="46">
                  <c:v>45338</c:v>
                </c:pt>
                <c:pt idx="47">
                  <c:v>45339</c:v>
                </c:pt>
                <c:pt idx="48">
                  <c:v>45340</c:v>
                </c:pt>
                <c:pt idx="49">
                  <c:v>45341</c:v>
                </c:pt>
                <c:pt idx="50">
                  <c:v>45342</c:v>
                </c:pt>
                <c:pt idx="51">
                  <c:v>45343</c:v>
                </c:pt>
                <c:pt idx="52">
                  <c:v>45344</c:v>
                </c:pt>
                <c:pt idx="53">
                  <c:v>45345</c:v>
                </c:pt>
                <c:pt idx="54">
                  <c:v>45346</c:v>
                </c:pt>
                <c:pt idx="55">
                  <c:v>45347</c:v>
                </c:pt>
                <c:pt idx="56">
                  <c:v>45348</c:v>
                </c:pt>
                <c:pt idx="57">
                  <c:v>45349</c:v>
                </c:pt>
                <c:pt idx="58">
                  <c:v>45350</c:v>
                </c:pt>
                <c:pt idx="59">
                  <c:v>45351</c:v>
                </c:pt>
                <c:pt idx="60">
                  <c:v>45352</c:v>
                </c:pt>
                <c:pt idx="61">
                  <c:v>45353</c:v>
                </c:pt>
                <c:pt idx="62">
                  <c:v>45354</c:v>
                </c:pt>
                <c:pt idx="63">
                  <c:v>45355</c:v>
                </c:pt>
                <c:pt idx="64">
                  <c:v>45356</c:v>
                </c:pt>
                <c:pt idx="65">
                  <c:v>45357</c:v>
                </c:pt>
                <c:pt idx="66">
                  <c:v>45358</c:v>
                </c:pt>
                <c:pt idx="67">
                  <c:v>45359</c:v>
                </c:pt>
                <c:pt idx="68">
                  <c:v>45360</c:v>
                </c:pt>
                <c:pt idx="69">
                  <c:v>45361</c:v>
                </c:pt>
                <c:pt idx="70">
                  <c:v>45362</c:v>
                </c:pt>
                <c:pt idx="71">
                  <c:v>45363</c:v>
                </c:pt>
                <c:pt idx="72">
                  <c:v>45364</c:v>
                </c:pt>
                <c:pt idx="73">
                  <c:v>45365</c:v>
                </c:pt>
                <c:pt idx="74">
                  <c:v>45366</c:v>
                </c:pt>
                <c:pt idx="75">
                  <c:v>45367</c:v>
                </c:pt>
                <c:pt idx="76">
                  <c:v>45368</c:v>
                </c:pt>
                <c:pt idx="77">
                  <c:v>45369</c:v>
                </c:pt>
                <c:pt idx="78">
                  <c:v>45370</c:v>
                </c:pt>
                <c:pt idx="79">
                  <c:v>45371</c:v>
                </c:pt>
                <c:pt idx="80">
                  <c:v>45372</c:v>
                </c:pt>
                <c:pt idx="81">
                  <c:v>45373</c:v>
                </c:pt>
                <c:pt idx="82">
                  <c:v>45374</c:v>
                </c:pt>
                <c:pt idx="83">
                  <c:v>45375</c:v>
                </c:pt>
                <c:pt idx="84">
                  <c:v>45376</c:v>
                </c:pt>
                <c:pt idx="85">
                  <c:v>45377</c:v>
                </c:pt>
                <c:pt idx="86">
                  <c:v>45378</c:v>
                </c:pt>
                <c:pt idx="87">
                  <c:v>45379</c:v>
                </c:pt>
                <c:pt idx="88">
                  <c:v>45380</c:v>
                </c:pt>
                <c:pt idx="89">
                  <c:v>45381</c:v>
                </c:pt>
                <c:pt idx="90">
                  <c:v>45382</c:v>
                </c:pt>
                <c:pt idx="91">
                  <c:v>45383</c:v>
                </c:pt>
                <c:pt idx="92">
                  <c:v>45384</c:v>
                </c:pt>
                <c:pt idx="93">
                  <c:v>45385</c:v>
                </c:pt>
                <c:pt idx="94">
                  <c:v>45386</c:v>
                </c:pt>
                <c:pt idx="95">
                  <c:v>45387</c:v>
                </c:pt>
                <c:pt idx="96">
                  <c:v>45388</c:v>
                </c:pt>
                <c:pt idx="97">
                  <c:v>45389</c:v>
                </c:pt>
                <c:pt idx="98">
                  <c:v>45390</c:v>
                </c:pt>
                <c:pt idx="99">
                  <c:v>45391</c:v>
                </c:pt>
                <c:pt idx="100">
                  <c:v>45392</c:v>
                </c:pt>
                <c:pt idx="101">
                  <c:v>45393</c:v>
                </c:pt>
                <c:pt idx="102">
                  <c:v>45394</c:v>
                </c:pt>
                <c:pt idx="103">
                  <c:v>45395</c:v>
                </c:pt>
                <c:pt idx="104">
                  <c:v>45396</c:v>
                </c:pt>
                <c:pt idx="105">
                  <c:v>45397</c:v>
                </c:pt>
                <c:pt idx="106">
                  <c:v>45398</c:v>
                </c:pt>
                <c:pt idx="107">
                  <c:v>45399</c:v>
                </c:pt>
                <c:pt idx="108">
                  <c:v>45400</c:v>
                </c:pt>
                <c:pt idx="109">
                  <c:v>45401</c:v>
                </c:pt>
                <c:pt idx="110">
                  <c:v>45402</c:v>
                </c:pt>
                <c:pt idx="111">
                  <c:v>45403</c:v>
                </c:pt>
                <c:pt idx="112">
                  <c:v>45404</c:v>
                </c:pt>
                <c:pt idx="113">
                  <c:v>45405</c:v>
                </c:pt>
                <c:pt idx="114">
                  <c:v>45406</c:v>
                </c:pt>
                <c:pt idx="115">
                  <c:v>45407</c:v>
                </c:pt>
                <c:pt idx="116">
                  <c:v>45408</c:v>
                </c:pt>
                <c:pt idx="117">
                  <c:v>45409</c:v>
                </c:pt>
                <c:pt idx="118">
                  <c:v>45410</c:v>
                </c:pt>
                <c:pt idx="119">
                  <c:v>45411</c:v>
                </c:pt>
                <c:pt idx="120">
                  <c:v>45412</c:v>
                </c:pt>
                <c:pt idx="121">
                  <c:v>45413</c:v>
                </c:pt>
                <c:pt idx="122">
                  <c:v>45414</c:v>
                </c:pt>
                <c:pt idx="123">
                  <c:v>45415</c:v>
                </c:pt>
                <c:pt idx="124">
                  <c:v>45416</c:v>
                </c:pt>
                <c:pt idx="125">
                  <c:v>45417</c:v>
                </c:pt>
                <c:pt idx="126">
                  <c:v>45418</c:v>
                </c:pt>
                <c:pt idx="127">
                  <c:v>45419</c:v>
                </c:pt>
                <c:pt idx="128">
                  <c:v>45420</c:v>
                </c:pt>
                <c:pt idx="129">
                  <c:v>45421</c:v>
                </c:pt>
                <c:pt idx="130">
                  <c:v>45422</c:v>
                </c:pt>
                <c:pt idx="131">
                  <c:v>45423</c:v>
                </c:pt>
                <c:pt idx="132">
                  <c:v>45424</c:v>
                </c:pt>
                <c:pt idx="133">
                  <c:v>45425</c:v>
                </c:pt>
                <c:pt idx="134">
                  <c:v>45426</c:v>
                </c:pt>
                <c:pt idx="135">
                  <c:v>45427</c:v>
                </c:pt>
                <c:pt idx="136">
                  <c:v>45428</c:v>
                </c:pt>
                <c:pt idx="137">
                  <c:v>45429</c:v>
                </c:pt>
                <c:pt idx="138">
                  <c:v>45430</c:v>
                </c:pt>
                <c:pt idx="139">
                  <c:v>45431</c:v>
                </c:pt>
                <c:pt idx="140">
                  <c:v>45432</c:v>
                </c:pt>
                <c:pt idx="141">
                  <c:v>45433</c:v>
                </c:pt>
                <c:pt idx="142">
                  <c:v>45434</c:v>
                </c:pt>
                <c:pt idx="143">
                  <c:v>45435</c:v>
                </c:pt>
                <c:pt idx="144">
                  <c:v>45436</c:v>
                </c:pt>
                <c:pt idx="145">
                  <c:v>45437</c:v>
                </c:pt>
                <c:pt idx="146">
                  <c:v>45438</c:v>
                </c:pt>
                <c:pt idx="147">
                  <c:v>45439</c:v>
                </c:pt>
                <c:pt idx="148">
                  <c:v>45440</c:v>
                </c:pt>
                <c:pt idx="149">
                  <c:v>45441</c:v>
                </c:pt>
                <c:pt idx="150">
                  <c:v>45442</c:v>
                </c:pt>
                <c:pt idx="151">
                  <c:v>45443</c:v>
                </c:pt>
                <c:pt idx="152">
                  <c:v>45444</c:v>
                </c:pt>
                <c:pt idx="153">
                  <c:v>45445</c:v>
                </c:pt>
                <c:pt idx="154">
                  <c:v>45446</c:v>
                </c:pt>
                <c:pt idx="155">
                  <c:v>45447</c:v>
                </c:pt>
                <c:pt idx="156">
                  <c:v>45448</c:v>
                </c:pt>
                <c:pt idx="157">
                  <c:v>45449</c:v>
                </c:pt>
                <c:pt idx="158">
                  <c:v>45450</c:v>
                </c:pt>
                <c:pt idx="159">
                  <c:v>45451</c:v>
                </c:pt>
                <c:pt idx="160">
                  <c:v>45452</c:v>
                </c:pt>
                <c:pt idx="161">
                  <c:v>45453</c:v>
                </c:pt>
                <c:pt idx="162">
                  <c:v>45454</c:v>
                </c:pt>
                <c:pt idx="163">
                  <c:v>45455</c:v>
                </c:pt>
                <c:pt idx="164">
                  <c:v>45456</c:v>
                </c:pt>
                <c:pt idx="165">
                  <c:v>45457</c:v>
                </c:pt>
                <c:pt idx="166">
                  <c:v>45458</c:v>
                </c:pt>
                <c:pt idx="167">
                  <c:v>45459</c:v>
                </c:pt>
                <c:pt idx="168">
                  <c:v>45460</c:v>
                </c:pt>
                <c:pt idx="169">
                  <c:v>45461</c:v>
                </c:pt>
                <c:pt idx="170">
                  <c:v>45462</c:v>
                </c:pt>
                <c:pt idx="171">
                  <c:v>45463</c:v>
                </c:pt>
                <c:pt idx="172">
                  <c:v>45464</c:v>
                </c:pt>
                <c:pt idx="173">
                  <c:v>45465</c:v>
                </c:pt>
                <c:pt idx="174">
                  <c:v>45466</c:v>
                </c:pt>
                <c:pt idx="175">
                  <c:v>45467</c:v>
                </c:pt>
                <c:pt idx="176">
                  <c:v>45468</c:v>
                </c:pt>
                <c:pt idx="177">
                  <c:v>45469</c:v>
                </c:pt>
                <c:pt idx="178">
                  <c:v>45470</c:v>
                </c:pt>
                <c:pt idx="179">
                  <c:v>45471</c:v>
                </c:pt>
                <c:pt idx="180">
                  <c:v>45472</c:v>
                </c:pt>
                <c:pt idx="181">
                  <c:v>45473</c:v>
                </c:pt>
                <c:pt idx="182">
                  <c:v>45474</c:v>
                </c:pt>
                <c:pt idx="183">
                  <c:v>45475</c:v>
                </c:pt>
                <c:pt idx="184">
                  <c:v>45476</c:v>
                </c:pt>
                <c:pt idx="185">
                  <c:v>45477</c:v>
                </c:pt>
                <c:pt idx="186">
                  <c:v>45478</c:v>
                </c:pt>
                <c:pt idx="187">
                  <c:v>45479</c:v>
                </c:pt>
                <c:pt idx="188">
                  <c:v>45480</c:v>
                </c:pt>
                <c:pt idx="189">
                  <c:v>45481</c:v>
                </c:pt>
                <c:pt idx="190">
                  <c:v>45482</c:v>
                </c:pt>
                <c:pt idx="191">
                  <c:v>45483</c:v>
                </c:pt>
                <c:pt idx="192">
                  <c:v>45484</c:v>
                </c:pt>
                <c:pt idx="193">
                  <c:v>45485</c:v>
                </c:pt>
                <c:pt idx="194">
                  <c:v>45486</c:v>
                </c:pt>
                <c:pt idx="195">
                  <c:v>45487</c:v>
                </c:pt>
                <c:pt idx="196">
                  <c:v>45488</c:v>
                </c:pt>
                <c:pt idx="197">
                  <c:v>45489</c:v>
                </c:pt>
                <c:pt idx="198">
                  <c:v>45490</c:v>
                </c:pt>
                <c:pt idx="199">
                  <c:v>45491</c:v>
                </c:pt>
                <c:pt idx="200">
                  <c:v>45492</c:v>
                </c:pt>
                <c:pt idx="201">
                  <c:v>45493</c:v>
                </c:pt>
                <c:pt idx="202">
                  <c:v>45494</c:v>
                </c:pt>
                <c:pt idx="203">
                  <c:v>45495</c:v>
                </c:pt>
                <c:pt idx="204">
                  <c:v>45496</c:v>
                </c:pt>
                <c:pt idx="205">
                  <c:v>45497</c:v>
                </c:pt>
                <c:pt idx="206">
                  <c:v>45498</c:v>
                </c:pt>
                <c:pt idx="207">
                  <c:v>45499</c:v>
                </c:pt>
                <c:pt idx="208">
                  <c:v>45500</c:v>
                </c:pt>
                <c:pt idx="209">
                  <c:v>45501</c:v>
                </c:pt>
                <c:pt idx="210">
                  <c:v>45502</c:v>
                </c:pt>
                <c:pt idx="211">
                  <c:v>45503</c:v>
                </c:pt>
              </c:numCache>
            </c:numRef>
          </c:cat>
          <c:val>
            <c:numRef>
              <c:f>Sheet1!$B$2:$B$213</c:f>
              <c:numCache>
                <c:formatCode>General</c:formatCode>
                <c:ptCount val="212"/>
                <c:pt idx="0">
                  <c:v>0</c:v>
                </c:pt>
                <c:pt idx="1">
                  <c:v>11</c:v>
                </c:pt>
                <c:pt idx="2">
                  <c:v>28</c:v>
                </c:pt>
                <c:pt idx="3">
                  <c:v>21</c:v>
                </c:pt>
                <c:pt idx="4">
                  <c:v>33</c:v>
                </c:pt>
                <c:pt idx="5">
                  <c:v>31</c:v>
                </c:pt>
                <c:pt idx="6">
                  <c:v>38</c:v>
                </c:pt>
                <c:pt idx="7">
                  <c:v>33</c:v>
                </c:pt>
                <c:pt idx="8">
                  <c:v>37</c:v>
                </c:pt>
                <c:pt idx="9">
                  <c:v>29</c:v>
                </c:pt>
                <c:pt idx="10">
                  <c:v>36</c:v>
                </c:pt>
                <c:pt idx="11">
                  <c:v>35</c:v>
                </c:pt>
                <c:pt idx="12">
                  <c:v>46</c:v>
                </c:pt>
                <c:pt idx="13">
                  <c:v>36</c:v>
                </c:pt>
                <c:pt idx="14">
                  <c:v>42</c:v>
                </c:pt>
                <c:pt idx="15">
                  <c:v>34</c:v>
                </c:pt>
                <c:pt idx="16">
                  <c:v>52</c:v>
                </c:pt>
                <c:pt idx="17">
                  <c:v>48</c:v>
                </c:pt>
                <c:pt idx="18">
                  <c:v>40</c:v>
                </c:pt>
                <c:pt idx="19">
                  <c:v>32</c:v>
                </c:pt>
                <c:pt idx="20">
                  <c:v>18</c:v>
                </c:pt>
                <c:pt idx="21">
                  <c:v>18</c:v>
                </c:pt>
                <c:pt idx="22">
                  <c:v>29</c:v>
                </c:pt>
                <c:pt idx="23">
                  <c:v>31</c:v>
                </c:pt>
                <c:pt idx="24">
                  <c:v>35</c:v>
                </c:pt>
                <c:pt idx="25">
                  <c:v>38</c:v>
                </c:pt>
                <c:pt idx="26">
                  <c:v>26</c:v>
                </c:pt>
                <c:pt idx="27">
                  <c:v>30</c:v>
                </c:pt>
                <c:pt idx="28">
                  <c:v>31</c:v>
                </c:pt>
                <c:pt idx="29">
                  <c:v>35</c:v>
                </c:pt>
                <c:pt idx="30">
                  <c:v>51</c:v>
                </c:pt>
                <c:pt idx="31">
                  <c:v>28</c:v>
                </c:pt>
                <c:pt idx="32">
                  <c:v>30</c:v>
                </c:pt>
                <c:pt idx="33">
                  <c:v>26</c:v>
                </c:pt>
                <c:pt idx="34">
                  <c:v>19</c:v>
                </c:pt>
                <c:pt idx="35">
                  <c:v>23</c:v>
                </c:pt>
                <c:pt idx="36">
                  <c:v>29</c:v>
                </c:pt>
                <c:pt idx="37">
                  <c:v>28</c:v>
                </c:pt>
                <c:pt idx="38">
                  <c:v>40</c:v>
                </c:pt>
                <c:pt idx="39">
                  <c:v>17</c:v>
                </c:pt>
                <c:pt idx="40">
                  <c:v>17</c:v>
                </c:pt>
                <c:pt idx="41">
                  <c:v>8</c:v>
                </c:pt>
                <c:pt idx="42">
                  <c:v>19</c:v>
                </c:pt>
                <c:pt idx="43">
                  <c:v>18</c:v>
                </c:pt>
                <c:pt idx="44">
                  <c:v>23</c:v>
                </c:pt>
                <c:pt idx="45">
                  <c:v>20</c:v>
                </c:pt>
                <c:pt idx="46">
                  <c:v>23</c:v>
                </c:pt>
                <c:pt idx="47">
                  <c:v>12</c:v>
                </c:pt>
                <c:pt idx="48">
                  <c:v>10</c:v>
                </c:pt>
                <c:pt idx="49">
                  <c:v>14</c:v>
                </c:pt>
                <c:pt idx="50">
                  <c:v>13</c:v>
                </c:pt>
                <c:pt idx="51">
                  <c:v>9</c:v>
                </c:pt>
                <c:pt idx="52">
                  <c:v>18</c:v>
                </c:pt>
                <c:pt idx="53">
                  <c:v>43</c:v>
                </c:pt>
                <c:pt idx="54">
                  <c:v>29</c:v>
                </c:pt>
                <c:pt idx="55">
                  <c:v>26</c:v>
                </c:pt>
                <c:pt idx="56">
                  <c:v>16</c:v>
                </c:pt>
                <c:pt idx="57">
                  <c:v>6</c:v>
                </c:pt>
                <c:pt idx="58">
                  <c:v>8</c:v>
                </c:pt>
                <c:pt idx="59">
                  <c:v>0</c:v>
                </c:pt>
                <c:pt idx="60">
                  <c:v>0</c:v>
                </c:pt>
                <c:pt idx="61">
                  <c:v>10</c:v>
                </c:pt>
                <c:pt idx="62">
                  <c:v>45</c:v>
                </c:pt>
                <c:pt idx="63">
                  <c:v>7</c:v>
                </c:pt>
                <c:pt idx="64">
                  <c:v>0</c:v>
                </c:pt>
                <c:pt idx="65">
                  <c:v>17</c:v>
                </c:pt>
                <c:pt idx="66">
                  <c:v>12</c:v>
                </c:pt>
                <c:pt idx="67">
                  <c:v>16</c:v>
                </c:pt>
                <c:pt idx="68">
                  <c:v>16</c:v>
                </c:pt>
                <c:pt idx="69">
                  <c:v>7</c:v>
                </c:pt>
                <c:pt idx="70">
                  <c:v>11</c:v>
                </c:pt>
                <c:pt idx="71">
                  <c:v>51</c:v>
                </c:pt>
                <c:pt idx="72">
                  <c:v>11</c:v>
                </c:pt>
                <c:pt idx="73">
                  <c:v>6</c:v>
                </c:pt>
                <c:pt idx="74">
                  <c:v>20</c:v>
                </c:pt>
                <c:pt idx="75">
                  <c:v>17</c:v>
                </c:pt>
                <c:pt idx="76">
                  <c:v>21</c:v>
                </c:pt>
                <c:pt idx="77">
                  <c:v>26</c:v>
                </c:pt>
                <c:pt idx="78">
                  <c:v>16</c:v>
                </c:pt>
                <c:pt idx="79">
                  <c:v>24</c:v>
                </c:pt>
                <c:pt idx="80">
                  <c:v>18</c:v>
                </c:pt>
                <c:pt idx="81">
                  <c:v>13</c:v>
                </c:pt>
                <c:pt idx="82">
                  <c:v>16</c:v>
                </c:pt>
                <c:pt idx="83">
                  <c:v>7</c:v>
                </c:pt>
                <c:pt idx="84">
                  <c:v>13</c:v>
                </c:pt>
                <c:pt idx="85">
                  <c:v>23</c:v>
                </c:pt>
                <c:pt idx="86">
                  <c:v>20</c:v>
                </c:pt>
                <c:pt idx="87">
                  <c:v>0</c:v>
                </c:pt>
                <c:pt idx="88">
                  <c:v>4</c:v>
                </c:pt>
                <c:pt idx="89">
                  <c:v>11</c:v>
                </c:pt>
                <c:pt idx="90">
                  <c:v>0</c:v>
                </c:pt>
                <c:pt idx="91">
                  <c:v>5</c:v>
                </c:pt>
                <c:pt idx="92">
                  <c:v>8</c:v>
                </c:pt>
                <c:pt idx="93">
                  <c:v>9</c:v>
                </c:pt>
                <c:pt idx="94">
                  <c:v>2</c:v>
                </c:pt>
                <c:pt idx="95">
                  <c:v>14</c:v>
                </c:pt>
                <c:pt idx="96">
                  <c:v>7</c:v>
                </c:pt>
                <c:pt idx="97">
                  <c:v>5</c:v>
                </c:pt>
                <c:pt idx="98">
                  <c:v>10</c:v>
                </c:pt>
                <c:pt idx="99">
                  <c:v>4</c:v>
                </c:pt>
                <c:pt idx="100">
                  <c:v>8</c:v>
                </c:pt>
                <c:pt idx="101">
                  <c:v>4</c:v>
                </c:pt>
                <c:pt idx="102">
                  <c:v>3</c:v>
                </c:pt>
                <c:pt idx="103">
                  <c:v>0</c:v>
                </c:pt>
                <c:pt idx="104">
                  <c:v>5</c:v>
                </c:pt>
                <c:pt idx="105">
                  <c:v>9</c:v>
                </c:pt>
                <c:pt idx="106">
                  <c:v>23</c:v>
                </c:pt>
                <c:pt idx="107">
                  <c:v>0</c:v>
                </c:pt>
                <c:pt idx="108">
                  <c:v>7</c:v>
                </c:pt>
                <c:pt idx="109">
                  <c:v>0</c:v>
                </c:pt>
                <c:pt idx="110">
                  <c:v>2</c:v>
                </c:pt>
                <c:pt idx="111">
                  <c:v>2</c:v>
                </c:pt>
                <c:pt idx="112">
                  <c:v>4</c:v>
                </c:pt>
                <c:pt idx="113">
                  <c:v>0</c:v>
                </c:pt>
                <c:pt idx="114">
                  <c:v>11</c:v>
                </c:pt>
                <c:pt idx="115">
                  <c:v>4</c:v>
                </c:pt>
                <c:pt idx="116">
                  <c:v>11</c:v>
                </c:pt>
                <c:pt idx="117">
                  <c:v>5</c:v>
                </c:pt>
                <c:pt idx="118">
                  <c:v>8</c:v>
                </c:pt>
                <c:pt idx="119">
                  <c:v>8</c:v>
                </c:pt>
                <c:pt idx="120">
                  <c:v>19</c:v>
                </c:pt>
                <c:pt idx="121">
                  <c:v>0</c:v>
                </c:pt>
                <c:pt idx="122">
                  <c:v>4</c:v>
                </c:pt>
                <c:pt idx="123">
                  <c:v>0</c:v>
                </c:pt>
                <c:pt idx="124">
                  <c:v>1</c:v>
                </c:pt>
                <c:pt idx="125">
                  <c:v>6</c:v>
                </c:pt>
                <c:pt idx="126">
                  <c:v>0</c:v>
                </c:pt>
                <c:pt idx="127">
                  <c:v>6</c:v>
                </c:pt>
                <c:pt idx="128">
                  <c:v>2</c:v>
                </c:pt>
                <c:pt idx="129">
                  <c:v>6</c:v>
                </c:pt>
                <c:pt idx="130">
                  <c:v>0</c:v>
                </c:pt>
                <c:pt idx="131">
                  <c:v>5</c:v>
                </c:pt>
                <c:pt idx="132">
                  <c:v>1</c:v>
                </c:pt>
                <c:pt idx="133">
                  <c:v>2</c:v>
                </c:pt>
                <c:pt idx="134">
                  <c:v>2</c:v>
                </c:pt>
                <c:pt idx="135">
                  <c:v>5</c:v>
                </c:pt>
                <c:pt idx="136">
                  <c:v>4</c:v>
                </c:pt>
                <c:pt idx="137">
                  <c:v>5</c:v>
                </c:pt>
                <c:pt idx="138">
                  <c:v>3</c:v>
                </c:pt>
                <c:pt idx="139">
                  <c:v>0</c:v>
                </c:pt>
                <c:pt idx="140">
                  <c:v>1</c:v>
                </c:pt>
                <c:pt idx="141">
                  <c:v>1</c:v>
                </c:pt>
                <c:pt idx="142">
                  <c:v>0</c:v>
                </c:pt>
                <c:pt idx="143">
                  <c:v>0</c:v>
                </c:pt>
                <c:pt idx="144">
                  <c:v>0</c:v>
                </c:pt>
                <c:pt idx="145">
                  <c:v>0</c:v>
                </c:pt>
                <c:pt idx="146">
                  <c:v>1</c:v>
                </c:pt>
                <c:pt idx="147">
                  <c:v>1</c:v>
                </c:pt>
                <c:pt idx="148">
                  <c:v>0</c:v>
                </c:pt>
                <c:pt idx="149">
                  <c:v>3</c:v>
                </c:pt>
                <c:pt idx="150">
                  <c:v>2</c:v>
                </c:pt>
                <c:pt idx="151">
                  <c:v>2</c:v>
                </c:pt>
                <c:pt idx="152">
                  <c:v>2</c:v>
                </c:pt>
                <c:pt idx="153">
                  <c:v>1</c:v>
                </c:pt>
                <c:pt idx="154">
                  <c:v>1</c:v>
                </c:pt>
                <c:pt idx="155">
                  <c:v>3</c:v>
                </c:pt>
                <c:pt idx="156">
                  <c:v>1</c:v>
                </c:pt>
                <c:pt idx="157">
                  <c:v>6</c:v>
                </c:pt>
                <c:pt idx="158">
                  <c:v>0</c:v>
                </c:pt>
                <c:pt idx="159">
                  <c:v>0</c:v>
                </c:pt>
                <c:pt idx="160">
                  <c:v>3</c:v>
                </c:pt>
                <c:pt idx="161">
                  <c:v>0</c:v>
                </c:pt>
                <c:pt idx="162">
                  <c:v>4</c:v>
                </c:pt>
                <c:pt idx="163">
                  <c:v>4</c:v>
                </c:pt>
                <c:pt idx="164">
                  <c:v>3</c:v>
                </c:pt>
                <c:pt idx="165">
                  <c:v>2</c:v>
                </c:pt>
                <c:pt idx="166">
                  <c:v>7</c:v>
                </c:pt>
                <c:pt idx="167">
                  <c:v>4</c:v>
                </c:pt>
                <c:pt idx="168">
                  <c:v>3</c:v>
                </c:pt>
                <c:pt idx="169">
                  <c:v>1</c:v>
                </c:pt>
                <c:pt idx="170">
                  <c:v>6</c:v>
                </c:pt>
                <c:pt idx="171">
                  <c:v>1</c:v>
                </c:pt>
                <c:pt idx="172">
                  <c:v>2</c:v>
                </c:pt>
                <c:pt idx="173">
                  <c:v>1</c:v>
                </c:pt>
                <c:pt idx="174">
                  <c:v>5</c:v>
                </c:pt>
                <c:pt idx="175">
                  <c:v>0</c:v>
                </c:pt>
                <c:pt idx="176">
                  <c:v>1</c:v>
                </c:pt>
                <c:pt idx="177">
                  <c:v>0</c:v>
                </c:pt>
                <c:pt idx="178">
                  <c:v>2</c:v>
                </c:pt>
                <c:pt idx="179">
                  <c:v>2</c:v>
                </c:pt>
                <c:pt idx="180">
                  <c:v>9</c:v>
                </c:pt>
                <c:pt idx="181">
                  <c:v>7</c:v>
                </c:pt>
                <c:pt idx="182">
                  <c:v>1</c:v>
                </c:pt>
                <c:pt idx="183">
                  <c:v>3</c:v>
                </c:pt>
                <c:pt idx="184">
                  <c:v>2</c:v>
                </c:pt>
                <c:pt idx="185">
                  <c:v>5</c:v>
                </c:pt>
                <c:pt idx="186">
                  <c:v>5</c:v>
                </c:pt>
                <c:pt idx="187">
                  <c:v>4</c:v>
                </c:pt>
                <c:pt idx="188">
                  <c:v>4</c:v>
                </c:pt>
                <c:pt idx="189">
                  <c:v>7</c:v>
                </c:pt>
                <c:pt idx="190">
                  <c:v>2</c:v>
                </c:pt>
                <c:pt idx="191">
                  <c:v>7</c:v>
                </c:pt>
                <c:pt idx="192">
                  <c:v>5</c:v>
                </c:pt>
                <c:pt idx="193">
                  <c:v>15</c:v>
                </c:pt>
                <c:pt idx="194">
                  <c:v>19</c:v>
                </c:pt>
                <c:pt idx="195">
                  <c:v>39</c:v>
                </c:pt>
                <c:pt idx="196">
                  <c:v>51</c:v>
                </c:pt>
                <c:pt idx="197">
                  <c:v>52</c:v>
                </c:pt>
                <c:pt idx="198">
                  <c:v>37</c:v>
                </c:pt>
                <c:pt idx="199">
                  <c:v>48</c:v>
                </c:pt>
                <c:pt idx="200">
                  <c:v>44</c:v>
                </c:pt>
                <c:pt idx="201">
                  <c:v>52</c:v>
                </c:pt>
                <c:pt idx="202">
                  <c:v>42</c:v>
                </c:pt>
                <c:pt idx="203">
                  <c:v>67</c:v>
                </c:pt>
                <c:pt idx="204">
                  <c:v>43</c:v>
                </c:pt>
                <c:pt idx="205">
                  <c:v>36</c:v>
                </c:pt>
                <c:pt idx="206">
                  <c:v>52</c:v>
                </c:pt>
                <c:pt idx="207">
                  <c:v>78</c:v>
                </c:pt>
                <c:pt idx="208">
                  <c:v>89</c:v>
                </c:pt>
                <c:pt idx="209">
                  <c:v>92</c:v>
                </c:pt>
                <c:pt idx="210">
                  <c:v>89</c:v>
                </c:pt>
                <c:pt idx="211">
                  <c:v>70</c:v>
                </c:pt>
              </c:numCache>
            </c:numRef>
          </c:val>
          <c:smooth val="0"/>
          <c:extLst>
            <c:ext xmlns:c16="http://schemas.microsoft.com/office/drawing/2014/chart" uri="{C3380CC4-5D6E-409C-BE32-E72D297353CC}">
              <c16:uniqueId val="{00000001-095F-435D-9B24-3CBC87FEFBD6}"/>
            </c:ext>
          </c:extLst>
        </c:ser>
        <c:ser>
          <c:idx val="1"/>
          <c:order val="1"/>
          <c:tx>
            <c:strRef>
              <c:f>Sheet1!$C$1</c:f>
              <c:strCache>
                <c:ptCount val="1"/>
                <c:pt idx="0">
                  <c:v>Hybrid</c:v>
                </c:pt>
              </c:strCache>
            </c:strRef>
          </c:tx>
          <c:spPr>
            <a:ln w="28575" cap="rnd">
              <a:solidFill>
                <a:schemeClr val="accent2"/>
              </a:solidFill>
              <a:round/>
            </a:ln>
            <a:effectLst/>
          </c:spPr>
          <c:marker>
            <c:symbol val="none"/>
          </c:marker>
          <c:cat>
            <c:numRef>
              <c:f>Sheet1!$A$2:$A$213</c:f>
              <c:numCache>
                <c:formatCode>dd/mm/yyyy</c:formatCode>
                <c:ptCount val="212"/>
                <c:pt idx="0">
                  <c:v>45292</c:v>
                </c:pt>
                <c:pt idx="1">
                  <c:v>45293</c:v>
                </c:pt>
                <c:pt idx="2">
                  <c:v>45294</c:v>
                </c:pt>
                <c:pt idx="3">
                  <c:v>45295</c:v>
                </c:pt>
                <c:pt idx="4">
                  <c:v>45296</c:v>
                </c:pt>
                <c:pt idx="5">
                  <c:v>45297</c:v>
                </c:pt>
                <c:pt idx="6">
                  <c:v>45298</c:v>
                </c:pt>
                <c:pt idx="7">
                  <c:v>45299</c:v>
                </c:pt>
                <c:pt idx="8">
                  <c:v>45300</c:v>
                </c:pt>
                <c:pt idx="9">
                  <c:v>45301</c:v>
                </c:pt>
                <c:pt idx="10">
                  <c:v>45302</c:v>
                </c:pt>
                <c:pt idx="11">
                  <c:v>45303</c:v>
                </c:pt>
                <c:pt idx="12">
                  <c:v>45304</c:v>
                </c:pt>
                <c:pt idx="13">
                  <c:v>45305</c:v>
                </c:pt>
                <c:pt idx="14">
                  <c:v>45306</c:v>
                </c:pt>
                <c:pt idx="15">
                  <c:v>45307</c:v>
                </c:pt>
                <c:pt idx="16">
                  <c:v>45308</c:v>
                </c:pt>
                <c:pt idx="17">
                  <c:v>45309</c:v>
                </c:pt>
                <c:pt idx="18">
                  <c:v>45310</c:v>
                </c:pt>
                <c:pt idx="19">
                  <c:v>45311</c:v>
                </c:pt>
                <c:pt idx="20">
                  <c:v>45312</c:v>
                </c:pt>
                <c:pt idx="21">
                  <c:v>45313</c:v>
                </c:pt>
                <c:pt idx="22">
                  <c:v>45314</c:v>
                </c:pt>
                <c:pt idx="23">
                  <c:v>45315</c:v>
                </c:pt>
                <c:pt idx="24">
                  <c:v>45316</c:v>
                </c:pt>
                <c:pt idx="25">
                  <c:v>45317</c:v>
                </c:pt>
                <c:pt idx="26">
                  <c:v>45318</c:v>
                </c:pt>
                <c:pt idx="27">
                  <c:v>45319</c:v>
                </c:pt>
                <c:pt idx="28">
                  <c:v>45320</c:v>
                </c:pt>
                <c:pt idx="29">
                  <c:v>45321</c:v>
                </c:pt>
                <c:pt idx="30">
                  <c:v>45322</c:v>
                </c:pt>
                <c:pt idx="31">
                  <c:v>45323</c:v>
                </c:pt>
                <c:pt idx="32">
                  <c:v>45324</c:v>
                </c:pt>
                <c:pt idx="33">
                  <c:v>45325</c:v>
                </c:pt>
                <c:pt idx="34">
                  <c:v>45326</c:v>
                </c:pt>
                <c:pt idx="35">
                  <c:v>45327</c:v>
                </c:pt>
                <c:pt idx="36">
                  <c:v>45328</c:v>
                </c:pt>
                <c:pt idx="37">
                  <c:v>45329</c:v>
                </c:pt>
                <c:pt idx="38">
                  <c:v>45330</c:v>
                </c:pt>
                <c:pt idx="39">
                  <c:v>45331</c:v>
                </c:pt>
                <c:pt idx="40">
                  <c:v>45332</c:v>
                </c:pt>
                <c:pt idx="41">
                  <c:v>45333</c:v>
                </c:pt>
                <c:pt idx="42">
                  <c:v>45334</c:v>
                </c:pt>
                <c:pt idx="43">
                  <c:v>45335</c:v>
                </c:pt>
                <c:pt idx="44">
                  <c:v>45336</c:v>
                </c:pt>
                <c:pt idx="45">
                  <c:v>45337</c:v>
                </c:pt>
                <c:pt idx="46">
                  <c:v>45338</c:v>
                </c:pt>
                <c:pt idx="47">
                  <c:v>45339</c:v>
                </c:pt>
                <c:pt idx="48">
                  <c:v>45340</c:v>
                </c:pt>
                <c:pt idx="49">
                  <c:v>45341</c:v>
                </c:pt>
                <c:pt idx="50">
                  <c:v>45342</c:v>
                </c:pt>
                <c:pt idx="51">
                  <c:v>45343</c:v>
                </c:pt>
                <c:pt idx="52">
                  <c:v>45344</c:v>
                </c:pt>
                <c:pt idx="53">
                  <c:v>45345</c:v>
                </c:pt>
                <c:pt idx="54">
                  <c:v>45346</c:v>
                </c:pt>
                <c:pt idx="55">
                  <c:v>45347</c:v>
                </c:pt>
                <c:pt idx="56">
                  <c:v>45348</c:v>
                </c:pt>
                <c:pt idx="57">
                  <c:v>45349</c:v>
                </c:pt>
                <c:pt idx="58">
                  <c:v>45350</c:v>
                </c:pt>
                <c:pt idx="59">
                  <c:v>45351</c:v>
                </c:pt>
                <c:pt idx="60">
                  <c:v>45352</c:v>
                </c:pt>
                <c:pt idx="61">
                  <c:v>45353</c:v>
                </c:pt>
                <c:pt idx="62">
                  <c:v>45354</c:v>
                </c:pt>
                <c:pt idx="63">
                  <c:v>45355</c:v>
                </c:pt>
                <c:pt idx="64">
                  <c:v>45356</c:v>
                </c:pt>
                <c:pt idx="65">
                  <c:v>45357</c:v>
                </c:pt>
                <c:pt idx="66">
                  <c:v>45358</c:v>
                </c:pt>
                <c:pt idx="67">
                  <c:v>45359</c:v>
                </c:pt>
                <c:pt idx="68">
                  <c:v>45360</c:v>
                </c:pt>
                <c:pt idx="69">
                  <c:v>45361</c:v>
                </c:pt>
                <c:pt idx="70">
                  <c:v>45362</c:v>
                </c:pt>
                <c:pt idx="71">
                  <c:v>45363</c:v>
                </c:pt>
                <c:pt idx="72">
                  <c:v>45364</c:v>
                </c:pt>
                <c:pt idx="73">
                  <c:v>45365</c:v>
                </c:pt>
                <c:pt idx="74">
                  <c:v>45366</c:v>
                </c:pt>
                <c:pt idx="75">
                  <c:v>45367</c:v>
                </c:pt>
                <c:pt idx="76">
                  <c:v>45368</c:v>
                </c:pt>
                <c:pt idx="77">
                  <c:v>45369</c:v>
                </c:pt>
                <c:pt idx="78">
                  <c:v>45370</c:v>
                </c:pt>
                <c:pt idx="79">
                  <c:v>45371</c:v>
                </c:pt>
                <c:pt idx="80">
                  <c:v>45372</c:v>
                </c:pt>
                <c:pt idx="81">
                  <c:v>45373</c:v>
                </c:pt>
                <c:pt idx="82">
                  <c:v>45374</c:v>
                </c:pt>
                <c:pt idx="83">
                  <c:v>45375</c:v>
                </c:pt>
                <c:pt idx="84">
                  <c:v>45376</c:v>
                </c:pt>
                <c:pt idx="85">
                  <c:v>45377</c:v>
                </c:pt>
                <c:pt idx="86">
                  <c:v>45378</c:v>
                </c:pt>
                <c:pt idx="87">
                  <c:v>45379</c:v>
                </c:pt>
                <c:pt idx="88">
                  <c:v>45380</c:v>
                </c:pt>
                <c:pt idx="89">
                  <c:v>45381</c:v>
                </c:pt>
                <c:pt idx="90">
                  <c:v>45382</c:v>
                </c:pt>
                <c:pt idx="91">
                  <c:v>45383</c:v>
                </c:pt>
                <c:pt idx="92">
                  <c:v>45384</c:v>
                </c:pt>
                <c:pt idx="93">
                  <c:v>45385</c:v>
                </c:pt>
                <c:pt idx="94">
                  <c:v>45386</c:v>
                </c:pt>
                <c:pt idx="95">
                  <c:v>45387</c:v>
                </c:pt>
                <c:pt idx="96">
                  <c:v>45388</c:v>
                </c:pt>
                <c:pt idx="97">
                  <c:v>45389</c:v>
                </c:pt>
                <c:pt idx="98">
                  <c:v>45390</c:v>
                </c:pt>
                <c:pt idx="99">
                  <c:v>45391</c:v>
                </c:pt>
                <c:pt idx="100">
                  <c:v>45392</c:v>
                </c:pt>
                <c:pt idx="101">
                  <c:v>45393</c:v>
                </c:pt>
                <c:pt idx="102">
                  <c:v>45394</c:v>
                </c:pt>
                <c:pt idx="103">
                  <c:v>45395</c:v>
                </c:pt>
                <c:pt idx="104">
                  <c:v>45396</c:v>
                </c:pt>
                <c:pt idx="105">
                  <c:v>45397</c:v>
                </c:pt>
                <c:pt idx="106">
                  <c:v>45398</c:v>
                </c:pt>
                <c:pt idx="107">
                  <c:v>45399</c:v>
                </c:pt>
                <c:pt idx="108">
                  <c:v>45400</c:v>
                </c:pt>
                <c:pt idx="109">
                  <c:v>45401</c:v>
                </c:pt>
                <c:pt idx="110">
                  <c:v>45402</c:v>
                </c:pt>
                <c:pt idx="111">
                  <c:v>45403</c:v>
                </c:pt>
                <c:pt idx="112">
                  <c:v>45404</c:v>
                </c:pt>
                <c:pt idx="113">
                  <c:v>45405</c:v>
                </c:pt>
                <c:pt idx="114">
                  <c:v>45406</c:v>
                </c:pt>
                <c:pt idx="115">
                  <c:v>45407</c:v>
                </c:pt>
                <c:pt idx="116">
                  <c:v>45408</c:v>
                </c:pt>
                <c:pt idx="117">
                  <c:v>45409</c:v>
                </c:pt>
                <c:pt idx="118">
                  <c:v>45410</c:v>
                </c:pt>
                <c:pt idx="119">
                  <c:v>45411</c:v>
                </c:pt>
                <c:pt idx="120">
                  <c:v>45412</c:v>
                </c:pt>
                <c:pt idx="121">
                  <c:v>45413</c:v>
                </c:pt>
                <c:pt idx="122">
                  <c:v>45414</c:v>
                </c:pt>
                <c:pt idx="123">
                  <c:v>45415</c:v>
                </c:pt>
                <c:pt idx="124">
                  <c:v>45416</c:v>
                </c:pt>
                <c:pt idx="125">
                  <c:v>45417</c:v>
                </c:pt>
                <c:pt idx="126">
                  <c:v>45418</c:v>
                </c:pt>
                <c:pt idx="127">
                  <c:v>45419</c:v>
                </c:pt>
                <c:pt idx="128">
                  <c:v>45420</c:v>
                </c:pt>
                <c:pt idx="129">
                  <c:v>45421</c:v>
                </c:pt>
                <c:pt idx="130">
                  <c:v>45422</c:v>
                </c:pt>
                <c:pt idx="131">
                  <c:v>45423</c:v>
                </c:pt>
                <c:pt idx="132">
                  <c:v>45424</c:v>
                </c:pt>
                <c:pt idx="133">
                  <c:v>45425</c:v>
                </c:pt>
                <c:pt idx="134">
                  <c:v>45426</c:v>
                </c:pt>
                <c:pt idx="135">
                  <c:v>45427</c:v>
                </c:pt>
                <c:pt idx="136">
                  <c:v>45428</c:v>
                </c:pt>
                <c:pt idx="137">
                  <c:v>45429</c:v>
                </c:pt>
                <c:pt idx="138">
                  <c:v>45430</c:v>
                </c:pt>
                <c:pt idx="139">
                  <c:v>45431</c:v>
                </c:pt>
                <c:pt idx="140">
                  <c:v>45432</c:v>
                </c:pt>
                <c:pt idx="141">
                  <c:v>45433</c:v>
                </c:pt>
                <c:pt idx="142">
                  <c:v>45434</c:v>
                </c:pt>
                <c:pt idx="143">
                  <c:v>45435</c:v>
                </c:pt>
                <c:pt idx="144">
                  <c:v>45436</c:v>
                </c:pt>
                <c:pt idx="145">
                  <c:v>45437</c:v>
                </c:pt>
                <c:pt idx="146">
                  <c:v>45438</c:v>
                </c:pt>
                <c:pt idx="147">
                  <c:v>45439</c:v>
                </c:pt>
                <c:pt idx="148">
                  <c:v>45440</c:v>
                </c:pt>
                <c:pt idx="149">
                  <c:v>45441</c:v>
                </c:pt>
                <c:pt idx="150">
                  <c:v>45442</c:v>
                </c:pt>
                <c:pt idx="151">
                  <c:v>45443</c:v>
                </c:pt>
                <c:pt idx="152">
                  <c:v>45444</c:v>
                </c:pt>
                <c:pt idx="153">
                  <c:v>45445</c:v>
                </c:pt>
                <c:pt idx="154">
                  <c:v>45446</c:v>
                </c:pt>
                <c:pt idx="155">
                  <c:v>45447</c:v>
                </c:pt>
                <c:pt idx="156">
                  <c:v>45448</c:v>
                </c:pt>
                <c:pt idx="157">
                  <c:v>45449</c:v>
                </c:pt>
                <c:pt idx="158">
                  <c:v>45450</c:v>
                </c:pt>
                <c:pt idx="159">
                  <c:v>45451</c:v>
                </c:pt>
                <c:pt idx="160">
                  <c:v>45452</c:v>
                </c:pt>
                <c:pt idx="161">
                  <c:v>45453</c:v>
                </c:pt>
                <c:pt idx="162">
                  <c:v>45454</c:v>
                </c:pt>
                <c:pt idx="163">
                  <c:v>45455</c:v>
                </c:pt>
                <c:pt idx="164">
                  <c:v>45456</c:v>
                </c:pt>
                <c:pt idx="165">
                  <c:v>45457</c:v>
                </c:pt>
                <c:pt idx="166">
                  <c:v>45458</c:v>
                </c:pt>
                <c:pt idx="167">
                  <c:v>45459</c:v>
                </c:pt>
                <c:pt idx="168">
                  <c:v>45460</c:v>
                </c:pt>
                <c:pt idx="169">
                  <c:v>45461</c:v>
                </c:pt>
                <c:pt idx="170">
                  <c:v>45462</c:v>
                </c:pt>
                <c:pt idx="171">
                  <c:v>45463</c:v>
                </c:pt>
                <c:pt idx="172">
                  <c:v>45464</c:v>
                </c:pt>
                <c:pt idx="173">
                  <c:v>45465</c:v>
                </c:pt>
                <c:pt idx="174">
                  <c:v>45466</c:v>
                </c:pt>
                <c:pt idx="175">
                  <c:v>45467</c:v>
                </c:pt>
                <c:pt idx="176">
                  <c:v>45468</c:v>
                </c:pt>
                <c:pt idx="177">
                  <c:v>45469</c:v>
                </c:pt>
                <c:pt idx="178">
                  <c:v>45470</c:v>
                </c:pt>
                <c:pt idx="179">
                  <c:v>45471</c:v>
                </c:pt>
                <c:pt idx="180">
                  <c:v>45472</c:v>
                </c:pt>
                <c:pt idx="181">
                  <c:v>45473</c:v>
                </c:pt>
                <c:pt idx="182">
                  <c:v>45474</c:v>
                </c:pt>
                <c:pt idx="183">
                  <c:v>45475</c:v>
                </c:pt>
                <c:pt idx="184">
                  <c:v>45476</c:v>
                </c:pt>
                <c:pt idx="185">
                  <c:v>45477</c:v>
                </c:pt>
                <c:pt idx="186">
                  <c:v>45478</c:v>
                </c:pt>
                <c:pt idx="187">
                  <c:v>45479</c:v>
                </c:pt>
                <c:pt idx="188">
                  <c:v>45480</c:v>
                </c:pt>
                <c:pt idx="189">
                  <c:v>45481</c:v>
                </c:pt>
                <c:pt idx="190">
                  <c:v>45482</c:v>
                </c:pt>
                <c:pt idx="191">
                  <c:v>45483</c:v>
                </c:pt>
                <c:pt idx="192">
                  <c:v>45484</c:v>
                </c:pt>
                <c:pt idx="193">
                  <c:v>45485</c:v>
                </c:pt>
                <c:pt idx="194">
                  <c:v>45486</c:v>
                </c:pt>
                <c:pt idx="195">
                  <c:v>45487</c:v>
                </c:pt>
                <c:pt idx="196">
                  <c:v>45488</c:v>
                </c:pt>
                <c:pt idx="197">
                  <c:v>45489</c:v>
                </c:pt>
                <c:pt idx="198">
                  <c:v>45490</c:v>
                </c:pt>
                <c:pt idx="199">
                  <c:v>45491</c:v>
                </c:pt>
                <c:pt idx="200">
                  <c:v>45492</c:v>
                </c:pt>
                <c:pt idx="201">
                  <c:v>45493</c:v>
                </c:pt>
                <c:pt idx="202">
                  <c:v>45494</c:v>
                </c:pt>
                <c:pt idx="203">
                  <c:v>45495</c:v>
                </c:pt>
                <c:pt idx="204">
                  <c:v>45496</c:v>
                </c:pt>
                <c:pt idx="205">
                  <c:v>45497</c:v>
                </c:pt>
                <c:pt idx="206">
                  <c:v>45498</c:v>
                </c:pt>
                <c:pt idx="207">
                  <c:v>45499</c:v>
                </c:pt>
                <c:pt idx="208">
                  <c:v>45500</c:v>
                </c:pt>
                <c:pt idx="209">
                  <c:v>45501</c:v>
                </c:pt>
                <c:pt idx="210">
                  <c:v>45502</c:v>
                </c:pt>
                <c:pt idx="211">
                  <c:v>45503</c:v>
                </c:pt>
              </c:numCache>
            </c:numRef>
          </c:cat>
          <c:val>
            <c:numRef>
              <c:f>Sheet1!$C$2:$C$213</c:f>
              <c:numCache>
                <c:formatCode>General</c:formatCode>
                <c:ptCount val="212"/>
                <c:pt idx="0">
                  <c:v>0</c:v>
                </c:pt>
                <c:pt idx="1">
                  <c:v>65</c:v>
                </c:pt>
                <c:pt idx="2">
                  <c:v>107</c:v>
                </c:pt>
                <c:pt idx="3">
                  <c:v>82</c:v>
                </c:pt>
                <c:pt idx="4">
                  <c:v>135</c:v>
                </c:pt>
                <c:pt idx="5">
                  <c:v>126</c:v>
                </c:pt>
                <c:pt idx="6">
                  <c:v>160</c:v>
                </c:pt>
                <c:pt idx="7">
                  <c:v>130</c:v>
                </c:pt>
                <c:pt idx="8">
                  <c:v>171</c:v>
                </c:pt>
                <c:pt idx="9">
                  <c:v>168</c:v>
                </c:pt>
                <c:pt idx="10">
                  <c:v>170</c:v>
                </c:pt>
                <c:pt idx="11">
                  <c:v>160</c:v>
                </c:pt>
                <c:pt idx="12">
                  <c:v>179</c:v>
                </c:pt>
                <c:pt idx="13">
                  <c:v>202</c:v>
                </c:pt>
                <c:pt idx="14">
                  <c:v>148</c:v>
                </c:pt>
                <c:pt idx="15">
                  <c:v>208</c:v>
                </c:pt>
                <c:pt idx="16">
                  <c:v>205</c:v>
                </c:pt>
                <c:pt idx="17">
                  <c:v>246</c:v>
                </c:pt>
                <c:pt idx="18">
                  <c:v>238</c:v>
                </c:pt>
                <c:pt idx="19">
                  <c:v>171</c:v>
                </c:pt>
                <c:pt idx="20">
                  <c:v>84</c:v>
                </c:pt>
                <c:pt idx="21">
                  <c:v>149</c:v>
                </c:pt>
                <c:pt idx="22">
                  <c:v>260</c:v>
                </c:pt>
                <c:pt idx="23">
                  <c:v>133</c:v>
                </c:pt>
                <c:pt idx="24">
                  <c:v>264</c:v>
                </c:pt>
                <c:pt idx="25">
                  <c:v>152</c:v>
                </c:pt>
                <c:pt idx="26">
                  <c:v>235</c:v>
                </c:pt>
                <c:pt idx="27">
                  <c:v>211</c:v>
                </c:pt>
                <c:pt idx="28">
                  <c:v>300</c:v>
                </c:pt>
                <c:pt idx="29">
                  <c:v>248</c:v>
                </c:pt>
                <c:pt idx="30">
                  <c:v>245</c:v>
                </c:pt>
                <c:pt idx="31">
                  <c:v>151</c:v>
                </c:pt>
                <c:pt idx="32">
                  <c:v>246</c:v>
                </c:pt>
                <c:pt idx="33">
                  <c:v>172</c:v>
                </c:pt>
                <c:pt idx="34">
                  <c:v>250</c:v>
                </c:pt>
                <c:pt idx="35">
                  <c:v>120</c:v>
                </c:pt>
                <c:pt idx="36">
                  <c:v>170</c:v>
                </c:pt>
                <c:pt idx="37">
                  <c:v>138</c:v>
                </c:pt>
                <c:pt idx="38">
                  <c:v>237</c:v>
                </c:pt>
                <c:pt idx="39">
                  <c:v>82</c:v>
                </c:pt>
                <c:pt idx="40">
                  <c:v>84</c:v>
                </c:pt>
                <c:pt idx="41">
                  <c:v>54</c:v>
                </c:pt>
                <c:pt idx="42">
                  <c:v>78</c:v>
                </c:pt>
                <c:pt idx="43">
                  <c:v>65</c:v>
                </c:pt>
                <c:pt idx="44">
                  <c:v>107</c:v>
                </c:pt>
                <c:pt idx="45">
                  <c:v>87</c:v>
                </c:pt>
                <c:pt idx="46">
                  <c:v>228</c:v>
                </c:pt>
                <c:pt idx="47">
                  <c:v>223</c:v>
                </c:pt>
                <c:pt idx="48">
                  <c:v>128</c:v>
                </c:pt>
                <c:pt idx="49">
                  <c:v>187</c:v>
                </c:pt>
                <c:pt idx="50">
                  <c:v>165</c:v>
                </c:pt>
                <c:pt idx="51">
                  <c:v>162</c:v>
                </c:pt>
                <c:pt idx="52">
                  <c:v>200</c:v>
                </c:pt>
                <c:pt idx="53">
                  <c:v>315</c:v>
                </c:pt>
                <c:pt idx="54">
                  <c:v>229</c:v>
                </c:pt>
                <c:pt idx="55">
                  <c:v>167</c:v>
                </c:pt>
                <c:pt idx="56">
                  <c:v>84</c:v>
                </c:pt>
                <c:pt idx="57">
                  <c:v>143</c:v>
                </c:pt>
                <c:pt idx="58">
                  <c:v>31</c:v>
                </c:pt>
                <c:pt idx="59">
                  <c:v>0</c:v>
                </c:pt>
                <c:pt idx="60">
                  <c:v>0</c:v>
                </c:pt>
                <c:pt idx="61">
                  <c:v>194</c:v>
                </c:pt>
                <c:pt idx="62">
                  <c:v>43</c:v>
                </c:pt>
                <c:pt idx="63">
                  <c:v>245</c:v>
                </c:pt>
                <c:pt idx="64">
                  <c:v>0</c:v>
                </c:pt>
                <c:pt idx="65">
                  <c:v>265</c:v>
                </c:pt>
                <c:pt idx="66">
                  <c:v>162</c:v>
                </c:pt>
                <c:pt idx="67">
                  <c:v>169</c:v>
                </c:pt>
                <c:pt idx="68">
                  <c:v>43</c:v>
                </c:pt>
                <c:pt idx="69">
                  <c:v>143</c:v>
                </c:pt>
                <c:pt idx="70">
                  <c:v>105</c:v>
                </c:pt>
                <c:pt idx="71">
                  <c:v>246</c:v>
                </c:pt>
                <c:pt idx="72">
                  <c:v>182</c:v>
                </c:pt>
                <c:pt idx="73">
                  <c:v>167</c:v>
                </c:pt>
                <c:pt idx="74">
                  <c:v>254</c:v>
                </c:pt>
                <c:pt idx="75">
                  <c:v>178</c:v>
                </c:pt>
                <c:pt idx="76">
                  <c:v>171</c:v>
                </c:pt>
                <c:pt idx="77">
                  <c:v>146</c:v>
                </c:pt>
                <c:pt idx="78">
                  <c:v>156</c:v>
                </c:pt>
                <c:pt idx="79">
                  <c:v>144</c:v>
                </c:pt>
                <c:pt idx="80">
                  <c:v>161</c:v>
                </c:pt>
                <c:pt idx="81">
                  <c:v>243</c:v>
                </c:pt>
                <c:pt idx="82">
                  <c:v>276</c:v>
                </c:pt>
                <c:pt idx="83">
                  <c:v>118</c:v>
                </c:pt>
                <c:pt idx="84">
                  <c:v>120</c:v>
                </c:pt>
                <c:pt idx="85">
                  <c:v>252</c:v>
                </c:pt>
                <c:pt idx="86">
                  <c:v>306</c:v>
                </c:pt>
                <c:pt idx="87">
                  <c:v>0</c:v>
                </c:pt>
                <c:pt idx="88">
                  <c:v>149</c:v>
                </c:pt>
                <c:pt idx="89">
                  <c:v>577</c:v>
                </c:pt>
                <c:pt idx="90">
                  <c:v>0</c:v>
                </c:pt>
                <c:pt idx="91">
                  <c:v>233</c:v>
                </c:pt>
                <c:pt idx="92">
                  <c:v>245</c:v>
                </c:pt>
                <c:pt idx="93">
                  <c:v>151</c:v>
                </c:pt>
                <c:pt idx="94">
                  <c:v>187</c:v>
                </c:pt>
                <c:pt idx="95">
                  <c:v>508</c:v>
                </c:pt>
                <c:pt idx="96">
                  <c:v>236</c:v>
                </c:pt>
                <c:pt idx="97">
                  <c:v>238</c:v>
                </c:pt>
                <c:pt idx="98">
                  <c:v>404</c:v>
                </c:pt>
                <c:pt idx="99">
                  <c:v>273</c:v>
                </c:pt>
                <c:pt idx="100">
                  <c:v>364</c:v>
                </c:pt>
                <c:pt idx="101">
                  <c:v>534</c:v>
                </c:pt>
                <c:pt idx="102">
                  <c:v>178</c:v>
                </c:pt>
                <c:pt idx="103">
                  <c:v>0</c:v>
                </c:pt>
                <c:pt idx="104">
                  <c:v>323</c:v>
                </c:pt>
                <c:pt idx="105">
                  <c:v>501</c:v>
                </c:pt>
                <c:pt idx="106">
                  <c:v>859</c:v>
                </c:pt>
                <c:pt idx="107">
                  <c:v>0</c:v>
                </c:pt>
                <c:pt idx="108">
                  <c:v>227</c:v>
                </c:pt>
                <c:pt idx="109">
                  <c:v>0</c:v>
                </c:pt>
                <c:pt idx="110">
                  <c:v>31</c:v>
                </c:pt>
                <c:pt idx="111">
                  <c:v>90</c:v>
                </c:pt>
                <c:pt idx="112">
                  <c:v>183</c:v>
                </c:pt>
                <c:pt idx="113">
                  <c:v>19</c:v>
                </c:pt>
                <c:pt idx="114">
                  <c:v>356</c:v>
                </c:pt>
                <c:pt idx="115">
                  <c:v>463</c:v>
                </c:pt>
                <c:pt idx="116">
                  <c:v>659</c:v>
                </c:pt>
                <c:pt idx="117">
                  <c:v>407</c:v>
                </c:pt>
                <c:pt idx="118">
                  <c:v>451</c:v>
                </c:pt>
                <c:pt idx="119">
                  <c:v>1.0620000000000001</c:v>
                </c:pt>
                <c:pt idx="120">
                  <c:v>315</c:v>
                </c:pt>
                <c:pt idx="121">
                  <c:v>0</c:v>
                </c:pt>
                <c:pt idx="122">
                  <c:v>154</c:v>
                </c:pt>
                <c:pt idx="123">
                  <c:v>0</c:v>
                </c:pt>
                <c:pt idx="124">
                  <c:v>158</c:v>
                </c:pt>
                <c:pt idx="125">
                  <c:v>328</c:v>
                </c:pt>
                <c:pt idx="126">
                  <c:v>0</c:v>
                </c:pt>
                <c:pt idx="127">
                  <c:v>479</c:v>
                </c:pt>
                <c:pt idx="128">
                  <c:v>96</c:v>
                </c:pt>
                <c:pt idx="129">
                  <c:v>391</c:v>
                </c:pt>
                <c:pt idx="130">
                  <c:v>370</c:v>
                </c:pt>
                <c:pt idx="131">
                  <c:v>660</c:v>
                </c:pt>
                <c:pt idx="132">
                  <c:v>414</c:v>
                </c:pt>
                <c:pt idx="133">
                  <c:v>881</c:v>
                </c:pt>
                <c:pt idx="134">
                  <c:v>829</c:v>
                </c:pt>
                <c:pt idx="135">
                  <c:v>2.8299999999999996</c:v>
                </c:pt>
                <c:pt idx="136">
                  <c:v>1.911</c:v>
                </c:pt>
                <c:pt idx="137">
                  <c:v>1.0089999999999997</c:v>
                </c:pt>
                <c:pt idx="138">
                  <c:v>2.2050000000000001</c:v>
                </c:pt>
                <c:pt idx="139">
                  <c:v>163</c:v>
                </c:pt>
                <c:pt idx="140">
                  <c:v>750</c:v>
                </c:pt>
                <c:pt idx="141">
                  <c:v>791</c:v>
                </c:pt>
                <c:pt idx="142">
                  <c:v>554</c:v>
                </c:pt>
                <c:pt idx="143">
                  <c:v>270</c:v>
                </c:pt>
                <c:pt idx="144">
                  <c:v>385</c:v>
                </c:pt>
                <c:pt idx="145">
                  <c:v>297</c:v>
                </c:pt>
                <c:pt idx="146">
                  <c:v>1.599</c:v>
                </c:pt>
                <c:pt idx="147">
                  <c:v>1.3109999999999997</c:v>
                </c:pt>
                <c:pt idx="148">
                  <c:v>387</c:v>
                </c:pt>
                <c:pt idx="149">
                  <c:v>589</c:v>
                </c:pt>
                <c:pt idx="150">
                  <c:v>343</c:v>
                </c:pt>
                <c:pt idx="151">
                  <c:v>226</c:v>
                </c:pt>
                <c:pt idx="152">
                  <c:v>1.0009999999999997</c:v>
                </c:pt>
                <c:pt idx="153">
                  <c:v>1.508</c:v>
                </c:pt>
                <c:pt idx="154">
                  <c:v>460</c:v>
                </c:pt>
                <c:pt idx="155">
                  <c:v>672</c:v>
                </c:pt>
                <c:pt idx="156">
                  <c:v>712</c:v>
                </c:pt>
                <c:pt idx="157">
                  <c:v>574</c:v>
                </c:pt>
                <c:pt idx="158">
                  <c:v>339</c:v>
                </c:pt>
                <c:pt idx="159">
                  <c:v>243</c:v>
                </c:pt>
                <c:pt idx="160">
                  <c:v>403</c:v>
                </c:pt>
                <c:pt idx="161">
                  <c:v>698</c:v>
                </c:pt>
                <c:pt idx="162">
                  <c:v>2.0059999999999998</c:v>
                </c:pt>
                <c:pt idx="163">
                  <c:v>974</c:v>
                </c:pt>
                <c:pt idx="164">
                  <c:v>1.5840000000000001</c:v>
                </c:pt>
                <c:pt idx="165">
                  <c:v>536</c:v>
                </c:pt>
                <c:pt idx="166">
                  <c:v>409</c:v>
                </c:pt>
                <c:pt idx="167">
                  <c:v>491</c:v>
                </c:pt>
                <c:pt idx="168">
                  <c:v>534</c:v>
                </c:pt>
                <c:pt idx="169">
                  <c:v>571</c:v>
                </c:pt>
                <c:pt idx="170">
                  <c:v>488</c:v>
                </c:pt>
                <c:pt idx="171">
                  <c:v>478</c:v>
                </c:pt>
                <c:pt idx="172">
                  <c:v>193</c:v>
                </c:pt>
                <c:pt idx="173">
                  <c:v>342</c:v>
                </c:pt>
                <c:pt idx="174">
                  <c:v>362</c:v>
                </c:pt>
                <c:pt idx="175">
                  <c:v>64</c:v>
                </c:pt>
                <c:pt idx="176">
                  <c:v>705</c:v>
                </c:pt>
                <c:pt idx="177">
                  <c:v>189</c:v>
                </c:pt>
                <c:pt idx="178">
                  <c:v>763</c:v>
                </c:pt>
                <c:pt idx="179">
                  <c:v>617</c:v>
                </c:pt>
                <c:pt idx="180">
                  <c:v>763</c:v>
                </c:pt>
                <c:pt idx="181">
                  <c:v>504</c:v>
                </c:pt>
                <c:pt idx="182">
                  <c:v>525</c:v>
                </c:pt>
                <c:pt idx="183">
                  <c:v>602</c:v>
                </c:pt>
                <c:pt idx="184">
                  <c:v>809</c:v>
                </c:pt>
                <c:pt idx="185">
                  <c:v>767</c:v>
                </c:pt>
                <c:pt idx="186">
                  <c:v>775</c:v>
                </c:pt>
                <c:pt idx="187">
                  <c:v>446</c:v>
                </c:pt>
                <c:pt idx="188">
                  <c:v>806</c:v>
                </c:pt>
                <c:pt idx="189">
                  <c:v>925</c:v>
                </c:pt>
                <c:pt idx="190">
                  <c:v>783</c:v>
                </c:pt>
                <c:pt idx="191">
                  <c:v>632</c:v>
                </c:pt>
                <c:pt idx="192">
                  <c:v>495</c:v>
                </c:pt>
                <c:pt idx="193">
                  <c:v>553</c:v>
                </c:pt>
                <c:pt idx="194">
                  <c:v>602</c:v>
                </c:pt>
                <c:pt idx="195">
                  <c:v>707</c:v>
                </c:pt>
                <c:pt idx="196">
                  <c:v>680</c:v>
                </c:pt>
                <c:pt idx="197">
                  <c:v>547</c:v>
                </c:pt>
                <c:pt idx="198">
                  <c:v>309</c:v>
                </c:pt>
                <c:pt idx="199">
                  <c:v>370</c:v>
                </c:pt>
                <c:pt idx="200">
                  <c:v>601</c:v>
                </c:pt>
                <c:pt idx="201">
                  <c:v>563</c:v>
                </c:pt>
                <c:pt idx="202">
                  <c:v>576</c:v>
                </c:pt>
                <c:pt idx="203">
                  <c:v>675</c:v>
                </c:pt>
                <c:pt idx="204">
                  <c:v>317</c:v>
                </c:pt>
                <c:pt idx="205">
                  <c:v>664</c:v>
                </c:pt>
                <c:pt idx="206">
                  <c:v>693</c:v>
                </c:pt>
                <c:pt idx="207">
                  <c:v>891</c:v>
                </c:pt>
                <c:pt idx="208">
                  <c:v>884</c:v>
                </c:pt>
                <c:pt idx="209">
                  <c:v>567</c:v>
                </c:pt>
                <c:pt idx="210">
                  <c:v>556</c:v>
                </c:pt>
                <c:pt idx="211">
                  <c:v>428</c:v>
                </c:pt>
              </c:numCache>
            </c:numRef>
          </c:val>
          <c:smooth val="0"/>
          <c:extLst>
            <c:ext xmlns:c16="http://schemas.microsoft.com/office/drawing/2014/chart" uri="{C3380CC4-5D6E-409C-BE32-E72D297353CC}">
              <c16:uniqueId val="{00000000-095F-435D-9B24-3CBC87FEFBD6}"/>
            </c:ext>
          </c:extLst>
        </c:ser>
        <c:dLbls>
          <c:showLegendKey val="0"/>
          <c:showVal val="0"/>
          <c:showCatName val="0"/>
          <c:showSerName val="0"/>
          <c:showPercent val="0"/>
          <c:showBubbleSize val="0"/>
        </c:dLbls>
        <c:marker val="1"/>
        <c:smooth val="0"/>
        <c:axId val="163735424"/>
        <c:axId val="163736960"/>
      </c:lineChart>
      <c:dateAx>
        <c:axId val="163735424"/>
        <c:scaling>
          <c:orientation val="minMax"/>
        </c:scaling>
        <c:delete val="0"/>
        <c:axPos val="b"/>
        <c:numFmt formatCode="dd/mm/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736960"/>
        <c:crosses val="autoZero"/>
        <c:auto val="1"/>
        <c:lblOffset val="100"/>
        <c:baseTimeUnit val="days"/>
        <c:majorUnit val="2"/>
        <c:majorTimeUnit val="months"/>
      </c:dateAx>
      <c:valAx>
        <c:axId val="163736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735424"/>
        <c:crosses val="autoZero"/>
        <c:crossBetween val="between"/>
      </c:valAx>
      <c:valAx>
        <c:axId val="163746944"/>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748480"/>
        <c:crosses val="max"/>
        <c:crossBetween val="between"/>
      </c:valAx>
      <c:dateAx>
        <c:axId val="163748480"/>
        <c:scaling>
          <c:orientation val="minMax"/>
        </c:scaling>
        <c:delete val="1"/>
        <c:axPos val="b"/>
        <c:numFmt formatCode="dd/mm/yyyy" sourceLinked="1"/>
        <c:majorTickMark val="out"/>
        <c:minorTickMark val="none"/>
        <c:tickLblPos val="nextTo"/>
        <c:crossAx val="163746944"/>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100" baseline="0">
                <a:solidFill>
                  <a:srgbClr val="FFC000"/>
                </a:solidFill>
                <a:effectLst>
                  <a:outerShdw blurRad="50800" dist="38100" dir="5400000" algn="t" rotWithShape="0">
                    <a:prstClr val="black">
                      <a:alpha val="40000"/>
                    </a:prstClr>
                  </a:outerShdw>
                </a:effectLst>
                <a:latin typeface="+mn-lt"/>
                <a:ea typeface="+mn-ea"/>
                <a:cs typeface="+mn-cs"/>
              </a:defRPr>
            </a:pPr>
            <a:r>
              <a:rPr lang="en-US" sz="1200" dirty="0">
                <a:solidFill>
                  <a:srgbClr val="FFC000"/>
                </a:solidFill>
              </a:rPr>
              <a:t>Increasing</a:t>
            </a:r>
            <a:r>
              <a:rPr lang="en-US" sz="1200" baseline="0" dirty="0">
                <a:solidFill>
                  <a:srgbClr val="FFC000"/>
                </a:solidFill>
              </a:rPr>
              <a:t> Earthquakes before Eruption</a:t>
            </a:r>
            <a:endParaRPr lang="en-ID" sz="1200" dirty="0">
              <a:solidFill>
                <a:srgbClr val="FFC000"/>
              </a:solidFill>
            </a:endParaRPr>
          </a:p>
        </c:rich>
      </c:tx>
      <c:layout>
        <c:manualLayout>
          <c:xMode val="edge"/>
          <c:yMode val="edge"/>
          <c:x val="1.5783231245764688E-2"/>
          <c:y val="0"/>
        </c:manualLayout>
      </c:layout>
      <c:overlay val="0"/>
      <c:spPr>
        <a:noFill/>
        <a:ln>
          <a:noFill/>
        </a:ln>
        <a:effectLst/>
      </c:spPr>
    </c:title>
    <c:autoTitleDeleted val="0"/>
    <c:plotArea>
      <c:layout>
        <c:manualLayout>
          <c:layoutTarget val="inner"/>
          <c:xMode val="edge"/>
          <c:yMode val="edge"/>
          <c:x val="8.2306033040764823E-2"/>
          <c:y val="0.2656806731708849"/>
          <c:w val="0.77717523524880205"/>
          <c:h val="0.44242741193601981"/>
        </c:manualLayout>
      </c:layout>
      <c:barChart>
        <c:barDir val="col"/>
        <c:grouping val="clustered"/>
        <c:varyColors val="0"/>
        <c:ser>
          <c:idx val="1"/>
          <c:order val="1"/>
          <c:tx>
            <c:strRef>
              <c:f>Sheet1!$C$1</c:f>
              <c:strCache>
                <c:ptCount val="1"/>
                <c:pt idx="0">
                  <c:v>Series 2</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Sheet1!$A$2:$A$366</c:f>
              <c:numCache>
                <c:formatCode>dd/mm/yyyy</c:formatCode>
                <c:ptCount val="365"/>
                <c:pt idx="0">
                  <c:v>44927</c:v>
                </c:pt>
                <c:pt idx="1">
                  <c:v>44928</c:v>
                </c:pt>
                <c:pt idx="2">
                  <c:v>44929</c:v>
                </c:pt>
                <c:pt idx="3">
                  <c:v>44930</c:v>
                </c:pt>
                <c:pt idx="4">
                  <c:v>44931</c:v>
                </c:pt>
                <c:pt idx="5">
                  <c:v>44932</c:v>
                </c:pt>
                <c:pt idx="6">
                  <c:v>44933</c:v>
                </c:pt>
                <c:pt idx="7">
                  <c:v>44934</c:v>
                </c:pt>
                <c:pt idx="8">
                  <c:v>44935</c:v>
                </c:pt>
                <c:pt idx="9">
                  <c:v>44936</c:v>
                </c:pt>
                <c:pt idx="10">
                  <c:v>44937</c:v>
                </c:pt>
                <c:pt idx="11">
                  <c:v>44938</c:v>
                </c:pt>
                <c:pt idx="12">
                  <c:v>44939</c:v>
                </c:pt>
                <c:pt idx="13">
                  <c:v>44940</c:v>
                </c:pt>
                <c:pt idx="14">
                  <c:v>44941</c:v>
                </c:pt>
                <c:pt idx="15">
                  <c:v>44942</c:v>
                </c:pt>
                <c:pt idx="16">
                  <c:v>44943</c:v>
                </c:pt>
                <c:pt idx="17">
                  <c:v>44944</c:v>
                </c:pt>
                <c:pt idx="18">
                  <c:v>44945</c:v>
                </c:pt>
                <c:pt idx="19">
                  <c:v>44946</c:v>
                </c:pt>
                <c:pt idx="20">
                  <c:v>44947</c:v>
                </c:pt>
                <c:pt idx="21">
                  <c:v>44948</c:v>
                </c:pt>
                <c:pt idx="22">
                  <c:v>44949</c:v>
                </c:pt>
                <c:pt idx="23">
                  <c:v>44950</c:v>
                </c:pt>
                <c:pt idx="24">
                  <c:v>44951</c:v>
                </c:pt>
                <c:pt idx="25">
                  <c:v>44952</c:v>
                </c:pt>
                <c:pt idx="26">
                  <c:v>44953</c:v>
                </c:pt>
                <c:pt idx="27">
                  <c:v>44954</c:v>
                </c:pt>
                <c:pt idx="28">
                  <c:v>44955</c:v>
                </c:pt>
                <c:pt idx="29">
                  <c:v>44956</c:v>
                </c:pt>
                <c:pt idx="30">
                  <c:v>44957</c:v>
                </c:pt>
                <c:pt idx="31">
                  <c:v>44958</c:v>
                </c:pt>
                <c:pt idx="32">
                  <c:v>44959</c:v>
                </c:pt>
                <c:pt idx="33">
                  <c:v>44960</c:v>
                </c:pt>
                <c:pt idx="34">
                  <c:v>44961</c:v>
                </c:pt>
                <c:pt idx="35">
                  <c:v>44962</c:v>
                </c:pt>
                <c:pt idx="36">
                  <c:v>44963</c:v>
                </c:pt>
                <c:pt idx="37">
                  <c:v>44964</c:v>
                </c:pt>
                <c:pt idx="38">
                  <c:v>44965</c:v>
                </c:pt>
                <c:pt idx="39">
                  <c:v>44966</c:v>
                </c:pt>
                <c:pt idx="40">
                  <c:v>44967</c:v>
                </c:pt>
                <c:pt idx="41">
                  <c:v>44968</c:v>
                </c:pt>
                <c:pt idx="42">
                  <c:v>44969</c:v>
                </c:pt>
                <c:pt idx="43">
                  <c:v>44970</c:v>
                </c:pt>
                <c:pt idx="44">
                  <c:v>44971</c:v>
                </c:pt>
                <c:pt idx="45">
                  <c:v>44972</c:v>
                </c:pt>
                <c:pt idx="46">
                  <c:v>44973</c:v>
                </c:pt>
                <c:pt idx="47">
                  <c:v>44974</c:v>
                </c:pt>
                <c:pt idx="48">
                  <c:v>44975</c:v>
                </c:pt>
                <c:pt idx="49">
                  <c:v>44976</c:v>
                </c:pt>
                <c:pt idx="50">
                  <c:v>44977</c:v>
                </c:pt>
                <c:pt idx="51">
                  <c:v>44978</c:v>
                </c:pt>
                <c:pt idx="52">
                  <c:v>44979</c:v>
                </c:pt>
                <c:pt idx="53">
                  <c:v>44980</c:v>
                </c:pt>
                <c:pt idx="54">
                  <c:v>44981</c:v>
                </c:pt>
                <c:pt idx="55">
                  <c:v>44982</c:v>
                </c:pt>
                <c:pt idx="56">
                  <c:v>44983</c:v>
                </c:pt>
                <c:pt idx="57">
                  <c:v>44984</c:v>
                </c:pt>
                <c:pt idx="58">
                  <c:v>44985</c:v>
                </c:pt>
                <c:pt idx="59">
                  <c:v>44986</c:v>
                </c:pt>
                <c:pt idx="60">
                  <c:v>44987</c:v>
                </c:pt>
                <c:pt idx="61">
                  <c:v>44988</c:v>
                </c:pt>
                <c:pt idx="62">
                  <c:v>44989</c:v>
                </c:pt>
                <c:pt idx="63">
                  <c:v>44990</c:v>
                </c:pt>
                <c:pt idx="64">
                  <c:v>44991</c:v>
                </c:pt>
                <c:pt idx="65">
                  <c:v>44992</c:v>
                </c:pt>
                <c:pt idx="66">
                  <c:v>44993</c:v>
                </c:pt>
                <c:pt idx="67">
                  <c:v>44994</c:v>
                </c:pt>
                <c:pt idx="68">
                  <c:v>44995</c:v>
                </c:pt>
                <c:pt idx="69">
                  <c:v>44996</c:v>
                </c:pt>
                <c:pt idx="70">
                  <c:v>44997</c:v>
                </c:pt>
                <c:pt idx="71">
                  <c:v>44998</c:v>
                </c:pt>
                <c:pt idx="72">
                  <c:v>44999</c:v>
                </c:pt>
                <c:pt idx="73">
                  <c:v>45000</c:v>
                </c:pt>
                <c:pt idx="74">
                  <c:v>45001</c:v>
                </c:pt>
                <c:pt idx="75">
                  <c:v>45002</c:v>
                </c:pt>
                <c:pt idx="76">
                  <c:v>45003</c:v>
                </c:pt>
                <c:pt idx="77">
                  <c:v>45004</c:v>
                </c:pt>
                <c:pt idx="78">
                  <c:v>45005</c:v>
                </c:pt>
                <c:pt idx="79">
                  <c:v>45006</c:v>
                </c:pt>
                <c:pt idx="80">
                  <c:v>45007</c:v>
                </c:pt>
                <c:pt idx="81">
                  <c:v>45008</c:v>
                </c:pt>
                <c:pt idx="82">
                  <c:v>45009</c:v>
                </c:pt>
                <c:pt idx="83">
                  <c:v>45010</c:v>
                </c:pt>
                <c:pt idx="84">
                  <c:v>45011</c:v>
                </c:pt>
                <c:pt idx="85">
                  <c:v>45012</c:v>
                </c:pt>
                <c:pt idx="86">
                  <c:v>45013</c:v>
                </c:pt>
                <c:pt idx="87">
                  <c:v>45014</c:v>
                </c:pt>
                <c:pt idx="88">
                  <c:v>45015</c:v>
                </c:pt>
                <c:pt idx="89">
                  <c:v>45016</c:v>
                </c:pt>
                <c:pt idx="90">
                  <c:v>45017</c:v>
                </c:pt>
                <c:pt idx="91">
                  <c:v>45018</c:v>
                </c:pt>
                <c:pt idx="92">
                  <c:v>45019</c:v>
                </c:pt>
                <c:pt idx="93">
                  <c:v>45020</c:v>
                </c:pt>
                <c:pt idx="94">
                  <c:v>45021</c:v>
                </c:pt>
                <c:pt idx="95">
                  <c:v>45022</c:v>
                </c:pt>
                <c:pt idx="96">
                  <c:v>45023</c:v>
                </c:pt>
                <c:pt idx="97">
                  <c:v>45024</c:v>
                </c:pt>
                <c:pt idx="98">
                  <c:v>45025</c:v>
                </c:pt>
                <c:pt idx="99">
                  <c:v>45026</c:v>
                </c:pt>
                <c:pt idx="100">
                  <c:v>45027</c:v>
                </c:pt>
                <c:pt idx="101">
                  <c:v>45028</c:v>
                </c:pt>
                <c:pt idx="102">
                  <c:v>45029</c:v>
                </c:pt>
                <c:pt idx="103">
                  <c:v>45030</c:v>
                </c:pt>
                <c:pt idx="104">
                  <c:v>45031</c:v>
                </c:pt>
                <c:pt idx="105">
                  <c:v>45032</c:v>
                </c:pt>
                <c:pt idx="106">
                  <c:v>45033</c:v>
                </c:pt>
                <c:pt idx="107">
                  <c:v>45034</c:v>
                </c:pt>
                <c:pt idx="108">
                  <c:v>45035</c:v>
                </c:pt>
                <c:pt idx="109">
                  <c:v>45036</c:v>
                </c:pt>
                <c:pt idx="110">
                  <c:v>45037</c:v>
                </c:pt>
                <c:pt idx="111">
                  <c:v>45038</c:v>
                </c:pt>
                <c:pt idx="112">
                  <c:v>45039</c:v>
                </c:pt>
                <c:pt idx="113">
                  <c:v>45040</c:v>
                </c:pt>
                <c:pt idx="114">
                  <c:v>45041</c:v>
                </c:pt>
                <c:pt idx="115">
                  <c:v>45042</c:v>
                </c:pt>
                <c:pt idx="116">
                  <c:v>45043</c:v>
                </c:pt>
                <c:pt idx="117">
                  <c:v>45044</c:v>
                </c:pt>
                <c:pt idx="118">
                  <c:v>45045</c:v>
                </c:pt>
                <c:pt idx="119">
                  <c:v>45046</c:v>
                </c:pt>
                <c:pt idx="120">
                  <c:v>45047</c:v>
                </c:pt>
                <c:pt idx="121">
                  <c:v>45048</c:v>
                </c:pt>
                <c:pt idx="122">
                  <c:v>45049</c:v>
                </c:pt>
                <c:pt idx="123">
                  <c:v>45050</c:v>
                </c:pt>
                <c:pt idx="124">
                  <c:v>45051</c:v>
                </c:pt>
                <c:pt idx="125">
                  <c:v>45052</c:v>
                </c:pt>
                <c:pt idx="126">
                  <c:v>45053</c:v>
                </c:pt>
                <c:pt idx="127">
                  <c:v>45054</c:v>
                </c:pt>
                <c:pt idx="128">
                  <c:v>45055</c:v>
                </c:pt>
                <c:pt idx="129">
                  <c:v>45056</c:v>
                </c:pt>
                <c:pt idx="130">
                  <c:v>45057</c:v>
                </c:pt>
                <c:pt idx="131">
                  <c:v>45058</c:v>
                </c:pt>
                <c:pt idx="132">
                  <c:v>45059</c:v>
                </c:pt>
                <c:pt idx="133">
                  <c:v>45060</c:v>
                </c:pt>
                <c:pt idx="134">
                  <c:v>45061</c:v>
                </c:pt>
                <c:pt idx="135">
                  <c:v>45062</c:v>
                </c:pt>
                <c:pt idx="136">
                  <c:v>45063</c:v>
                </c:pt>
                <c:pt idx="137">
                  <c:v>45064</c:v>
                </c:pt>
                <c:pt idx="138">
                  <c:v>45065</c:v>
                </c:pt>
                <c:pt idx="139">
                  <c:v>45066</c:v>
                </c:pt>
                <c:pt idx="140">
                  <c:v>45067</c:v>
                </c:pt>
                <c:pt idx="141">
                  <c:v>45068</c:v>
                </c:pt>
                <c:pt idx="142">
                  <c:v>45069</c:v>
                </c:pt>
                <c:pt idx="143">
                  <c:v>45070</c:v>
                </c:pt>
                <c:pt idx="144">
                  <c:v>45071</c:v>
                </c:pt>
                <c:pt idx="145">
                  <c:v>45072</c:v>
                </c:pt>
                <c:pt idx="146">
                  <c:v>45073</c:v>
                </c:pt>
                <c:pt idx="147">
                  <c:v>45074</c:v>
                </c:pt>
                <c:pt idx="148">
                  <c:v>45075</c:v>
                </c:pt>
                <c:pt idx="149">
                  <c:v>45076</c:v>
                </c:pt>
                <c:pt idx="150">
                  <c:v>45077</c:v>
                </c:pt>
                <c:pt idx="151">
                  <c:v>45078</c:v>
                </c:pt>
                <c:pt idx="152">
                  <c:v>45079</c:v>
                </c:pt>
                <c:pt idx="153">
                  <c:v>45080</c:v>
                </c:pt>
                <c:pt idx="154">
                  <c:v>45081</c:v>
                </c:pt>
                <c:pt idx="155">
                  <c:v>45082</c:v>
                </c:pt>
                <c:pt idx="156">
                  <c:v>45083</c:v>
                </c:pt>
                <c:pt idx="157">
                  <c:v>45084</c:v>
                </c:pt>
                <c:pt idx="158">
                  <c:v>45085</c:v>
                </c:pt>
                <c:pt idx="159">
                  <c:v>45086</c:v>
                </c:pt>
                <c:pt idx="160">
                  <c:v>45087</c:v>
                </c:pt>
                <c:pt idx="161">
                  <c:v>45088</c:v>
                </c:pt>
                <c:pt idx="162">
                  <c:v>45089</c:v>
                </c:pt>
                <c:pt idx="163">
                  <c:v>45090</c:v>
                </c:pt>
                <c:pt idx="164">
                  <c:v>45091</c:v>
                </c:pt>
                <c:pt idx="165">
                  <c:v>45092</c:v>
                </c:pt>
                <c:pt idx="166">
                  <c:v>45093</c:v>
                </c:pt>
                <c:pt idx="167">
                  <c:v>45094</c:v>
                </c:pt>
                <c:pt idx="168">
                  <c:v>45095</c:v>
                </c:pt>
                <c:pt idx="169">
                  <c:v>45096</c:v>
                </c:pt>
                <c:pt idx="170">
                  <c:v>45097</c:v>
                </c:pt>
                <c:pt idx="171">
                  <c:v>45098</c:v>
                </c:pt>
                <c:pt idx="172">
                  <c:v>45099</c:v>
                </c:pt>
                <c:pt idx="173">
                  <c:v>45100</c:v>
                </c:pt>
                <c:pt idx="174">
                  <c:v>45101</c:v>
                </c:pt>
                <c:pt idx="175">
                  <c:v>45102</c:v>
                </c:pt>
                <c:pt idx="176">
                  <c:v>45103</c:v>
                </c:pt>
                <c:pt idx="177">
                  <c:v>45104</c:v>
                </c:pt>
                <c:pt idx="178">
                  <c:v>45105</c:v>
                </c:pt>
                <c:pt idx="179">
                  <c:v>45106</c:v>
                </c:pt>
                <c:pt idx="180">
                  <c:v>45107</c:v>
                </c:pt>
                <c:pt idx="181">
                  <c:v>45108</c:v>
                </c:pt>
                <c:pt idx="182">
                  <c:v>45109</c:v>
                </c:pt>
                <c:pt idx="183">
                  <c:v>45110</c:v>
                </c:pt>
                <c:pt idx="184">
                  <c:v>45111</c:v>
                </c:pt>
                <c:pt idx="185">
                  <c:v>45112</c:v>
                </c:pt>
                <c:pt idx="186">
                  <c:v>45113</c:v>
                </c:pt>
                <c:pt idx="187">
                  <c:v>45114</c:v>
                </c:pt>
                <c:pt idx="188">
                  <c:v>45115</c:v>
                </c:pt>
                <c:pt idx="189">
                  <c:v>45116</c:v>
                </c:pt>
                <c:pt idx="190">
                  <c:v>45117</c:v>
                </c:pt>
                <c:pt idx="191">
                  <c:v>45118</c:v>
                </c:pt>
                <c:pt idx="192">
                  <c:v>45119</c:v>
                </c:pt>
                <c:pt idx="193">
                  <c:v>45120</c:v>
                </c:pt>
                <c:pt idx="194">
                  <c:v>45121</c:v>
                </c:pt>
                <c:pt idx="195">
                  <c:v>45122</c:v>
                </c:pt>
                <c:pt idx="196">
                  <c:v>45123</c:v>
                </c:pt>
                <c:pt idx="197">
                  <c:v>45124</c:v>
                </c:pt>
                <c:pt idx="198">
                  <c:v>45125</c:v>
                </c:pt>
                <c:pt idx="199">
                  <c:v>45126</c:v>
                </c:pt>
                <c:pt idx="200">
                  <c:v>45127</c:v>
                </c:pt>
                <c:pt idx="201">
                  <c:v>45128</c:v>
                </c:pt>
                <c:pt idx="202">
                  <c:v>45129</c:v>
                </c:pt>
                <c:pt idx="203">
                  <c:v>45130</c:v>
                </c:pt>
                <c:pt idx="204">
                  <c:v>45131</c:v>
                </c:pt>
                <c:pt idx="205">
                  <c:v>45132</c:v>
                </c:pt>
                <c:pt idx="206">
                  <c:v>45133</c:v>
                </c:pt>
                <c:pt idx="207">
                  <c:v>45134</c:v>
                </c:pt>
                <c:pt idx="208">
                  <c:v>45135</c:v>
                </c:pt>
                <c:pt idx="209">
                  <c:v>45136</c:v>
                </c:pt>
                <c:pt idx="210">
                  <c:v>45137</c:v>
                </c:pt>
                <c:pt idx="211">
                  <c:v>45138</c:v>
                </c:pt>
                <c:pt idx="212">
                  <c:v>45139</c:v>
                </c:pt>
                <c:pt idx="213">
                  <c:v>45140</c:v>
                </c:pt>
                <c:pt idx="214">
                  <c:v>45141</c:v>
                </c:pt>
                <c:pt idx="215">
                  <c:v>45142</c:v>
                </c:pt>
                <c:pt idx="216">
                  <c:v>45143</c:v>
                </c:pt>
                <c:pt idx="217">
                  <c:v>45144</c:v>
                </c:pt>
                <c:pt idx="218">
                  <c:v>45145</c:v>
                </c:pt>
                <c:pt idx="219">
                  <c:v>45146</c:v>
                </c:pt>
                <c:pt idx="220">
                  <c:v>45147</c:v>
                </c:pt>
                <c:pt idx="221">
                  <c:v>45148</c:v>
                </c:pt>
                <c:pt idx="222">
                  <c:v>45149</c:v>
                </c:pt>
                <c:pt idx="223">
                  <c:v>45150</c:v>
                </c:pt>
                <c:pt idx="224">
                  <c:v>45151</c:v>
                </c:pt>
                <c:pt idx="225">
                  <c:v>45152</c:v>
                </c:pt>
                <c:pt idx="226">
                  <c:v>45153</c:v>
                </c:pt>
                <c:pt idx="227">
                  <c:v>45154</c:v>
                </c:pt>
                <c:pt idx="228">
                  <c:v>45155</c:v>
                </c:pt>
                <c:pt idx="229">
                  <c:v>45156</c:v>
                </c:pt>
                <c:pt idx="230">
                  <c:v>45157</c:v>
                </c:pt>
                <c:pt idx="231">
                  <c:v>45158</c:v>
                </c:pt>
                <c:pt idx="232">
                  <c:v>45159</c:v>
                </c:pt>
                <c:pt idx="233">
                  <c:v>45160</c:v>
                </c:pt>
                <c:pt idx="234">
                  <c:v>45161</c:v>
                </c:pt>
                <c:pt idx="235">
                  <c:v>45162</c:v>
                </c:pt>
                <c:pt idx="236">
                  <c:v>45163</c:v>
                </c:pt>
                <c:pt idx="237">
                  <c:v>45164</c:v>
                </c:pt>
                <c:pt idx="238">
                  <c:v>45165</c:v>
                </c:pt>
                <c:pt idx="239">
                  <c:v>45166</c:v>
                </c:pt>
                <c:pt idx="240">
                  <c:v>45167</c:v>
                </c:pt>
                <c:pt idx="241">
                  <c:v>45168</c:v>
                </c:pt>
                <c:pt idx="242">
                  <c:v>45169</c:v>
                </c:pt>
                <c:pt idx="243">
                  <c:v>45170</c:v>
                </c:pt>
                <c:pt idx="244">
                  <c:v>45171</c:v>
                </c:pt>
                <c:pt idx="245">
                  <c:v>45172</c:v>
                </c:pt>
                <c:pt idx="246">
                  <c:v>45173</c:v>
                </c:pt>
                <c:pt idx="247">
                  <c:v>45174</c:v>
                </c:pt>
                <c:pt idx="248">
                  <c:v>45175</c:v>
                </c:pt>
                <c:pt idx="249">
                  <c:v>45176</c:v>
                </c:pt>
                <c:pt idx="250">
                  <c:v>45177</c:v>
                </c:pt>
                <c:pt idx="251">
                  <c:v>45178</c:v>
                </c:pt>
                <c:pt idx="252">
                  <c:v>45179</c:v>
                </c:pt>
                <c:pt idx="253">
                  <c:v>45180</c:v>
                </c:pt>
                <c:pt idx="254">
                  <c:v>45181</c:v>
                </c:pt>
                <c:pt idx="255">
                  <c:v>45182</c:v>
                </c:pt>
                <c:pt idx="256">
                  <c:v>45183</c:v>
                </c:pt>
                <c:pt idx="257">
                  <c:v>45184</c:v>
                </c:pt>
                <c:pt idx="258">
                  <c:v>45185</c:v>
                </c:pt>
                <c:pt idx="259">
                  <c:v>45186</c:v>
                </c:pt>
                <c:pt idx="260">
                  <c:v>45187</c:v>
                </c:pt>
                <c:pt idx="261">
                  <c:v>45188</c:v>
                </c:pt>
                <c:pt idx="262">
                  <c:v>45189</c:v>
                </c:pt>
                <c:pt idx="263">
                  <c:v>45190</c:v>
                </c:pt>
                <c:pt idx="264">
                  <c:v>45191</c:v>
                </c:pt>
                <c:pt idx="265">
                  <c:v>45192</c:v>
                </c:pt>
                <c:pt idx="266">
                  <c:v>45193</c:v>
                </c:pt>
                <c:pt idx="267">
                  <c:v>45194</c:v>
                </c:pt>
                <c:pt idx="268">
                  <c:v>45195</c:v>
                </c:pt>
                <c:pt idx="269">
                  <c:v>45196</c:v>
                </c:pt>
                <c:pt idx="270">
                  <c:v>45197</c:v>
                </c:pt>
                <c:pt idx="271">
                  <c:v>45198</c:v>
                </c:pt>
                <c:pt idx="272">
                  <c:v>45199</c:v>
                </c:pt>
                <c:pt idx="273">
                  <c:v>45200</c:v>
                </c:pt>
                <c:pt idx="274">
                  <c:v>45201</c:v>
                </c:pt>
                <c:pt idx="275">
                  <c:v>45202</c:v>
                </c:pt>
                <c:pt idx="276">
                  <c:v>45203</c:v>
                </c:pt>
                <c:pt idx="277">
                  <c:v>45204</c:v>
                </c:pt>
                <c:pt idx="278">
                  <c:v>45205</c:v>
                </c:pt>
                <c:pt idx="279">
                  <c:v>45206</c:v>
                </c:pt>
                <c:pt idx="280">
                  <c:v>45207</c:v>
                </c:pt>
                <c:pt idx="281">
                  <c:v>45208</c:v>
                </c:pt>
                <c:pt idx="282">
                  <c:v>45209</c:v>
                </c:pt>
                <c:pt idx="283">
                  <c:v>45210</c:v>
                </c:pt>
                <c:pt idx="284">
                  <c:v>45211</c:v>
                </c:pt>
                <c:pt idx="285">
                  <c:v>45212</c:v>
                </c:pt>
                <c:pt idx="286">
                  <c:v>45213</c:v>
                </c:pt>
                <c:pt idx="287">
                  <c:v>45214</c:v>
                </c:pt>
                <c:pt idx="288">
                  <c:v>45215</c:v>
                </c:pt>
                <c:pt idx="289">
                  <c:v>45216</c:v>
                </c:pt>
                <c:pt idx="290">
                  <c:v>45217</c:v>
                </c:pt>
                <c:pt idx="291">
                  <c:v>45218</c:v>
                </c:pt>
                <c:pt idx="292">
                  <c:v>45219</c:v>
                </c:pt>
                <c:pt idx="293">
                  <c:v>45220</c:v>
                </c:pt>
                <c:pt idx="294">
                  <c:v>45221</c:v>
                </c:pt>
                <c:pt idx="295">
                  <c:v>45222</c:v>
                </c:pt>
                <c:pt idx="296">
                  <c:v>45223</c:v>
                </c:pt>
                <c:pt idx="297">
                  <c:v>45224</c:v>
                </c:pt>
                <c:pt idx="298">
                  <c:v>45225</c:v>
                </c:pt>
                <c:pt idx="299">
                  <c:v>45226</c:v>
                </c:pt>
                <c:pt idx="300">
                  <c:v>45227</c:v>
                </c:pt>
                <c:pt idx="301">
                  <c:v>45228</c:v>
                </c:pt>
                <c:pt idx="302">
                  <c:v>45229</c:v>
                </c:pt>
                <c:pt idx="303">
                  <c:v>45230</c:v>
                </c:pt>
                <c:pt idx="304">
                  <c:v>45231</c:v>
                </c:pt>
                <c:pt idx="305">
                  <c:v>45232</c:v>
                </c:pt>
                <c:pt idx="306">
                  <c:v>45233</c:v>
                </c:pt>
                <c:pt idx="307">
                  <c:v>45234</c:v>
                </c:pt>
                <c:pt idx="308">
                  <c:v>45235</c:v>
                </c:pt>
                <c:pt idx="309">
                  <c:v>45236</c:v>
                </c:pt>
                <c:pt idx="310">
                  <c:v>45237</c:v>
                </c:pt>
                <c:pt idx="311">
                  <c:v>45238</c:v>
                </c:pt>
                <c:pt idx="312">
                  <c:v>45239</c:v>
                </c:pt>
                <c:pt idx="313">
                  <c:v>45240</c:v>
                </c:pt>
                <c:pt idx="314">
                  <c:v>45241</c:v>
                </c:pt>
                <c:pt idx="315">
                  <c:v>45242</c:v>
                </c:pt>
                <c:pt idx="316">
                  <c:v>45243</c:v>
                </c:pt>
                <c:pt idx="317">
                  <c:v>45244</c:v>
                </c:pt>
                <c:pt idx="318">
                  <c:v>45245</c:v>
                </c:pt>
                <c:pt idx="319">
                  <c:v>45246</c:v>
                </c:pt>
                <c:pt idx="320">
                  <c:v>45247</c:v>
                </c:pt>
                <c:pt idx="321">
                  <c:v>45248</c:v>
                </c:pt>
                <c:pt idx="322">
                  <c:v>45249</c:v>
                </c:pt>
                <c:pt idx="323">
                  <c:v>45250</c:v>
                </c:pt>
                <c:pt idx="324">
                  <c:v>45251</c:v>
                </c:pt>
                <c:pt idx="325">
                  <c:v>45252</c:v>
                </c:pt>
                <c:pt idx="326">
                  <c:v>45253</c:v>
                </c:pt>
                <c:pt idx="327">
                  <c:v>45254</c:v>
                </c:pt>
                <c:pt idx="328">
                  <c:v>45255</c:v>
                </c:pt>
                <c:pt idx="329">
                  <c:v>45256</c:v>
                </c:pt>
                <c:pt idx="330">
                  <c:v>45257</c:v>
                </c:pt>
                <c:pt idx="331">
                  <c:v>45258</c:v>
                </c:pt>
                <c:pt idx="332">
                  <c:v>45259</c:v>
                </c:pt>
                <c:pt idx="333">
                  <c:v>45260</c:v>
                </c:pt>
                <c:pt idx="334">
                  <c:v>45261</c:v>
                </c:pt>
                <c:pt idx="335">
                  <c:v>45262</c:v>
                </c:pt>
                <c:pt idx="336">
                  <c:v>45263</c:v>
                </c:pt>
                <c:pt idx="337">
                  <c:v>45264</c:v>
                </c:pt>
                <c:pt idx="338">
                  <c:v>45265</c:v>
                </c:pt>
                <c:pt idx="339">
                  <c:v>45266</c:v>
                </c:pt>
                <c:pt idx="340">
                  <c:v>45267</c:v>
                </c:pt>
                <c:pt idx="341">
                  <c:v>45268</c:v>
                </c:pt>
                <c:pt idx="342">
                  <c:v>45269</c:v>
                </c:pt>
                <c:pt idx="343">
                  <c:v>45270</c:v>
                </c:pt>
                <c:pt idx="344">
                  <c:v>45271</c:v>
                </c:pt>
                <c:pt idx="345">
                  <c:v>45272</c:v>
                </c:pt>
                <c:pt idx="346">
                  <c:v>45273</c:v>
                </c:pt>
                <c:pt idx="347">
                  <c:v>45274</c:v>
                </c:pt>
                <c:pt idx="348">
                  <c:v>45275</c:v>
                </c:pt>
                <c:pt idx="349">
                  <c:v>45276</c:v>
                </c:pt>
                <c:pt idx="350">
                  <c:v>45277</c:v>
                </c:pt>
                <c:pt idx="351">
                  <c:v>45278</c:v>
                </c:pt>
                <c:pt idx="352">
                  <c:v>45279</c:v>
                </c:pt>
                <c:pt idx="353">
                  <c:v>45280</c:v>
                </c:pt>
                <c:pt idx="354">
                  <c:v>45281</c:v>
                </c:pt>
                <c:pt idx="355">
                  <c:v>45282</c:v>
                </c:pt>
                <c:pt idx="356">
                  <c:v>45283</c:v>
                </c:pt>
                <c:pt idx="357">
                  <c:v>45284</c:v>
                </c:pt>
                <c:pt idx="358">
                  <c:v>45285</c:v>
                </c:pt>
                <c:pt idx="359">
                  <c:v>45286</c:v>
                </c:pt>
                <c:pt idx="360">
                  <c:v>45287</c:v>
                </c:pt>
                <c:pt idx="361">
                  <c:v>45288</c:v>
                </c:pt>
                <c:pt idx="362">
                  <c:v>45289</c:v>
                </c:pt>
                <c:pt idx="363">
                  <c:v>45290</c:v>
                </c:pt>
                <c:pt idx="364">
                  <c:v>45291</c:v>
                </c:pt>
              </c:numCache>
            </c:numRef>
          </c:cat>
          <c:val>
            <c:numRef>
              <c:f>Sheet1!$C$2:$C$366</c:f>
              <c:numCache>
                <c:formatCode>General</c:formatCode>
                <c:ptCount val="36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formatCode="#,##0">
                  <c:v>1500</c:v>
                </c:pt>
                <c:pt idx="357">
                  <c:v>0</c:v>
                </c:pt>
                <c:pt idx="358">
                  <c:v>0</c:v>
                </c:pt>
                <c:pt idx="359">
                  <c:v>0</c:v>
                </c:pt>
                <c:pt idx="360" formatCode="#,##0">
                  <c:v>1000</c:v>
                </c:pt>
                <c:pt idx="361">
                  <c:v>0</c:v>
                </c:pt>
                <c:pt idx="362">
                  <c:v>0</c:v>
                </c:pt>
                <c:pt idx="363">
                  <c:v>0</c:v>
                </c:pt>
                <c:pt idx="364">
                  <c:v>0</c:v>
                </c:pt>
              </c:numCache>
            </c:numRef>
          </c:val>
          <c:extLst>
            <c:ext xmlns:c16="http://schemas.microsoft.com/office/drawing/2014/chart" uri="{C3380CC4-5D6E-409C-BE32-E72D297353CC}">
              <c16:uniqueId val="{00000001-FD54-4932-BC86-82347FD53CC8}"/>
            </c:ext>
          </c:extLst>
        </c:ser>
        <c:dLbls>
          <c:showLegendKey val="0"/>
          <c:showVal val="0"/>
          <c:showCatName val="0"/>
          <c:showSerName val="0"/>
          <c:showPercent val="0"/>
          <c:showBubbleSize val="0"/>
        </c:dLbls>
        <c:gapWidth val="219"/>
        <c:overlap val="-27"/>
        <c:axId val="165942016"/>
        <c:axId val="165673984"/>
      </c:barChart>
      <c:lineChart>
        <c:grouping val="standard"/>
        <c:varyColors val="0"/>
        <c:ser>
          <c:idx val="0"/>
          <c:order val="0"/>
          <c:tx>
            <c:strRef>
              <c:f>Sheet1!$B$1</c:f>
              <c:strCache>
                <c:ptCount val="1"/>
                <c:pt idx="0">
                  <c:v>Series 1</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Sheet1!$A$2:$A$366</c:f>
              <c:numCache>
                <c:formatCode>dd/mm/yyyy</c:formatCode>
                <c:ptCount val="365"/>
                <c:pt idx="0">
                  <c:v>44927</c:v>
                </c:pt>
                <c:pt idx="1">
                  <c:v>44928</c:v>
                </c:pt>
                <c:pt idx="2">
                  <c:v>44929</c:v>
                </c:pt>
                <c:pt idx="3">
                  <c:v>44930</c:v>
                </c:pt>
                <c:pt idx="4">
                  <c:v>44931</c:v>
                </c:pt>
                <c:pt idx="5">
                  <c:v>44932</c:v>
                </c:pt>
                <c:pt idx="6">
                  <c:v>44933</c:v>
                </c:pt>
                <c:pt idx="7">
                  <c:v>44934</c:v>
                </c:pt>
                <c:pt idx="8">
                  <c:v>44935</c:v>
                </c:pt>
                <c:pt idx="9">
                  <c:v>44936</c:v>
                </c:pt>
                <c:pt idx="10">
                  <c:v>44937</c:v>
                </c:pt>
                <c:pt idx="11">
                  <c:v>44938</c:v>
                </c:pt>
                <c:pt idx="12">
                  <c:v>44939</c:v>
                </c:pt>
                <c:pt idx="13">
                  <c:v>44940</c:v>
                </c:pt>
                <c:pt idx="14">
                  <c:v>44941</c:v>
                </c:pt>
                <c:pt idx="15">
                  <c:v>44942</c:v>
                </c:pt>
                <c:pt idx="16">
                  <c:v>44943</c:v>
                </c:pt>
                <c:pt idx="17">
                  <c:v>44944</c:v>
                </c:pt>
                <c:pt idx="18">
                  <c:v>44945</c:v>
                </c:pt>
                <c:pt idx="19">
                  <c:v>44946</c:v>
                </c:pt>
                <c:pt idx="20">
                  <c:v>44947</c:v>
                </c:pt>
                <c:pt idx="21">
                  <c:v>44948</c:v>
                </c:pt>
                <c:pt idx="22">
                  <c:v>44949</c:v>
                </c:pt>
                <c:pt idx="23">
                  <c:v>44950</c:v>
                </c:pt>
                <c:pt idx="24">
                  <c:v>44951</c:v>
                </c:pt>
                <c:pt idx="25">
                  <c:v>44952</c:v>
                </c:pt>
                <c:pt idx="26">
                  <c:v>44953</c:v>
                </c:pt>
                <c:pt idx="27">
                  <c:v>44954</c:v>
                </c:pt>
                <c:pt idx="28">
                  <c:v>44955</c:v>
                </c:pt>
                <c:pt idx="29">
                  <c:v>44956</c:v>
                </c:pt>
                <c:pt idx="30">
                  <c:v>44957</c:v>
                </c:pt>
                <c:pt idx="31">
                  <c:v>44958</c:v>
                </c:pt>
                <c:pt idx="32">
                  <c:v>44959</c:v>
                </c:pt>
                <c:pt idx="33">
                  <c:v>44960</c:v>
                </c:pt>
                <c:pt idx="34">
                  <c:v>44961</c:v>
                </c:pt>
                <c:pt idx="35">
                  <c:v>44962</c:v>
                </c:pt>
                <c:pt idx="36">
                  <c:v>44963</c:v>
                </c:pt>
                <c:pt idx="37">
                  <c:v>44964</c:v>
                </c:pt>
                <c:pt idx="38">
                  <c:v>44965</c:v>
                </c:pt>
                <c:pt idx="39">
                  <c:v>44966</c:v>
                </c:pt>
                <c:pt idx="40">
                  <c:v>44967</c:v>
                </c:pt>
                <c:pt idx="41">
                  <c:v>44968</c:v>
                </c:pt>
                <c:pt idx="42">
                  <c:v>44969</c:v>
                </c:pt>
                <c:pt idx="43">
                  <c:v>44970</c:v>
                </c:pt>
                <c:pt idx="44">
                  <c:v>44971</c:v>
                </c:pt>
                <c:pt idx="45">
                  <c:v>44972</c:v>
                </c:pt>
                <c:pt idx="46">
                  <c:v>44973</c:v>
                </c:pt>
                <c:pt idx="47">
                  <c:v>44974</c:v>
                </c:pt>
                <c:pt idx="48">
                  <c:v>44975</c:v>
                </c:pt>
                <c:pt idx="49">
                  <c:v>44976</c:v>
                </c:pt>
                <c:pt idx="50">
                  <c:v>44977</c:v>
                </c:pt>
                <c:pt idx="51">
                  <c:v>44978</c:v>
                </c:pt>
                <c:pt idx="52">
                  <c:v>44979</c:v>
                </c:pt>
                <c:pt idx="53">
                  <c:v>44980</c:v>
                </c:pt>
                <c:pt idx="54">
                  <c:v>44981</c:v>
                </c:pt>
                <c:pt idx="55">
                  <c:v>44982</c:v>
                </c:pt>
                <c:pt idx="56">
                  <c:v>44983</c:v>
                </c:pt>
                <c:pt idx="57">
                  <c:v>44984</c:v>
                </c:pt>
                <c:pt idx="58">
                  <c:v>44985</c:v>
                </c:pt>
                <c:pt idx="59">
                  <c:v>44986</c:v>
                </c:pt>
                <c:pt idx="60">
                  <c:v>44987</c:v>
                </c:pt>
                <c:pt idx="61">
                  <c:v>44988</c:v>
                </c:pt>
                <c:pt idx="62">
                  <c:v>44989</c:v>
                </c:pt>
                <c:pt idx="63">
                  <c:v>44990</c:v>
                </c:pt>
                <c:pt idx="64">
                  <c:v>44991</c:v>
                </c:pt>
                <c:pt idx="65">
                  <c:v>44992</c:v>
                </c:pt>
                <c:pt idx="66">
                  <c:v>44993</c:v>
                </c:pt>
                <c:pt idx="67">
                  <c:v>44994</c:v>
                </c:pt>
                <c:pt idx="68">
                  <c:v>44995</c:v>
                </c:pt>
                <c:pt idx="69">
                  <c:v>44996</c:v>
                </c:pt>
                <c:pt idx="70">
                  <c:v>44997</c:v>
                </c:pt>
                <c:pt idx="71">
                  <c:v>44998</c:v>
                </c:pt>
                <c:pt idx="72">
                  <c:v>44999</c:v>
                </c:pt>
                <c:pt idx="73">
                  <c:v>45000</c:v>
                </c:pt>
                <c:pt idx="74">
                  <c:v>45001</c:v>
                </c:pt>
                <c:pt idx="75">
                  <c:v>45002</c:v>
                </c:pt>
                <c:pt idx="76">
                  <c:v>45003</c:v>
                </c:pt>
                <c:pt idx="77">
                  <c:v>45004</c:v>
                </c:pt>
                <c:pt idx="78">
                  <c:v>45005</c:v>
                </c:pt>
                <c:pt idx="79">
                  <c:v>45006</c:v>
                </c:pt>
                <c:pt idx="80">
                  <c:v>45007</c:v>
                </c:pt>
                <c:pt idx="81">
                  <c:v>45008</c:v>
                </c:pt>
                <c:pt idx="82">
                  <c:v>45009</c:v>
                </c:pt>
                <c:pt idx="83">
                  <c:v>45010</c:v>
                </c:pt>
                <c:pt idx="84">
                  <c:v>45011</c:v>
                </c:pt>
                <c:pt idx="85">
                  <c:v>45012</c:v>
                </c:pt>
                <c:pt idx="86">
                  <c:v>45013</c:v>
                </c:pt>
                <c:pt idx="87">
                  <c:v>45014</c:v>
                </c:pt>
                <c:pt idx="88">
                  <c:v>45015</c:v>
                </c:pt>
                <c:pt idx="89">
                  <c:v>45016</c:v>
                </c:pt>
                <c:pt idx="90">
                  <c:v>45017</c:v>
                </c:pt>
                <c:pt idx="91">
                  <c:v>45018</c:v>
                </c:pt>
                <c:pt idx="92">
                  <c:v>45019</c:v>
                </c:pt>
                <c:pt idx="93">
                  <c:v>45020</c:v>
                </c:pt>
                <c:pt idx="94">
                  <c:v>45021</c:v>
                </c:pt>
                <c:pt idx="95">
                  <c:v>45022</c:v>
                </c:pt>
                <c:pt idx="96">
                  <c:v>45023</c:v>
                </c:pt>
                <c:pt idx="97">
                  <c:v>45024</c:v>
                </c:pt>
                <c:pt idx="98">
                  <c:v>45025</c:v>
                </c:pt>
                <c:pt idx="99">
                  <c:v>45026</c:v>
                </c:pt>
                <c:pt idx="100">
                  <c:v>45027</c:v>
                </c:pt>
                <c:pt idx="101">
                  <c:v>45028</c:v>
                </c:pt>
                <c:pt idx="102">
                  <c:v>45029</c:v>
                </c:pt>
                <c:pt idx="103">
                  <c:v>45030</c:v>
                </c:pt>
                <c:pt idx="104">
                  <c:v>45031</c:v>
                </c:pt>
                <c:pt idx="105">
                  <c:v>45032</c:v>
                </c:pt>
                <c:pt idx="106">
                  <c:v>45033</c:v>
                </c:pt>
                <c:pt idx="107">
                  <c:v>45034</c:v>
                </c:pt>
                <c:pt idx="108">
                  <c:v>45035</c:v>
                </c:pt>
                <c:pt idx="109">
                  <c:v>45036</c:v>
                </c:pt>
                <c:pt idx="110">
                  <c:v>45037</c:v>
                </c:pt>
                <c:pt idx="111">
                  <c:v>45038</c:v>
                </c:pt>
                <c:pt idx="112">
                  <c:v>45039</c:v>
                </c:pt>
                <c:pt idx="113">
                  <c:v>45040</c:v>
                </c:pt>
                <c:pt idx="114">
                  <c:v>45041</c:v>
                </c:pt>
                <c:pt idx="115">
                  <c:v>45042</c:v>
                </c:pt>
                <c:pt idx="116">
                  <c:v>45043</c:v>
                </c:pt>
                <c:pt idx="117">
                  <c:v>45044</c:v>
                </c:pt>
                <c:pt idx="118">
                  <c:v>45045</c:v>
                </c:pt>
                <c:pt idx="119">
                  <c:v>45046</c:v>
                </c:pt>
                <c:pt idx="120">
                  <c:v>45047</c:v>
                </c:pt>
                <c:pt idx="121">
                  <c:v>45048</c:v>
                </c:pt>
                <c:pt idx="122">
                  <c:v>45049</c:v>
                </c:pt>
                <c:pt idx="123">
                  <c:v>45050</c:v>
                </c:pt>
                <c:pt idx="124">
                  <c:v>45051</c:v>
                </c:pt>
                <c:pt idx="125">
                  <c:v>45052</c:v>
                </c:pt>
                <c:pt idx="126">
                  <c:v>45053</c:v>
                </c:pt>
                <c:pt idx="127">
                  <c:v>45054</c:v>
                </c:pt>
                <c:pt idx="128">
                  <c:v>45055</c:v>
                </c:pt>
                <c:pt idx="129">
                  <c:v>45056</c:v>
                </c:pt>
                <c:pt idx="130">
                  <c:v>45057</c:v>
                </c:pt>
                <c:pt idx="131">
                  <c:v>45058</c:v>
                </c:pt>
                <c:pt idx="132">
                  <c:v>45059</c:v>
                </c:pt>
                <c:pt idx="133">
                  <c:v>45060</c:v>
                </c:pt>
                <c:pt idx="134">
                  <c:v>45061</c:v>
                </c:pt>
                <c:pt idx="135">
                  <c:v>45062</c:v>
                </c:pt>
                <c:pt idx="136">
                  <c:v>45063</c:v>
                </c:pt>
                <c:pt idx="137">
                  <c:v>45064</c:v>
                </c:pt>
                <c:pt idx="138">
                  <c:v>45065</c:v>
                </c:pt>
                <c:pt idx="139">
                  <c:v>45066</c:v>
                </c:pt>
                <c:pt idx="140">
                  <c:v>45067</c:v>
                </c:pt>
                <c:pt idx="141">
                  <c:v>45068</c:v>
                </c:pt>
                <c:pt idx="142">
                  <c:v>45069</c:v>
                </c:pt>
                <c:pt idx="143">
                  <c:v>45070</c:v>
                </c:pt>
                <c:pt idx="144">
                  <c:v>45071</c:v>
                </c:pt>
                <c:pt idx="145">
                  <c:v>45072</c:v>
                </c:pt>
                <c:pt idx="146">
                  <c:v>45073</c:v>
                </c:pt>
                <c:pt idx="147">
                  <c:v>45074</c:v>
                </c:pt>
                <c:pt idx="148">
                  <c:v>45075</c:v>
                </c:pt>
                <c:pt idx="149">
                  <c:v>45076</c:v>
                </c:pt>
                <c:pt idx="150">
                  <c:v>45077</c:v>
                </c:pt>
                <c:pt idx="151">
                  <c:v>45078</c:v>
                </c:pt>
                <c:pt idx="152">
                  <c:v>45079</c:v>
                </c:pt>
                <c:pt idx="153">
                  <c:v>45080</c:v>
                </c:pt>
                <c:pt idx="154">
                  <c:v>45081</c:v>
                </c:pt>
                <c:pt idx="155">
                  <c:v>45082</c:v>
                </c:pt>
                <c:pt idx="156">
                  <c:v>45083</c:v>
                </c:pt>
                <c:pt idx="157">
                  <c:v>45084</c:v>
                </c:pt>
                <c:pt idx="158">
                  <c:v>45085</c:v>
                </c:pt>
                <c:pt idx="159">
                  <c:v>45086</c:v>
                </c:pt>
                <c:pt idx="160">
                  <c:v>45087</c:v>
                </c:pt>
                <c:pt idx="161">
                  <c:v>45088</c:v>
                </c:pt>
                <c:pt idx="162">
                  <c:v>45089</c:v>
                </c:pt>
                <c:pt idx="163">
                  <c:v>45090</c:v>
                </c:pt>
                <c:pt idx="164">
                  <c:v>45091</c:v>
                </c:pt>
                <c:pt idx="165">
                  <c:v>45092</c:v>
                </c:pt>
                <c:pt idx="166">
                  <c:v>45093</c:v>
                </c:pt>
                <c:pt idx="167">
                  <c:v>45094</c:v>
                </c:pt>
                <c:pt idx="168">
                  <c:v>45095</c:v>
                </c:pt>
                <c:pt idx="169">
                  <c:v>45096</c:v>
                </c:pt>
                <c:pt idx="170">
                  <c:v>45097</c:v>
                </c:pt>
                <c:pt idx="171">
                  <c:v>45098</c:v>
                </c:pt>
                <c:pt idx="172">
                  <c:v>45099</c:v>
                </c:pt>
                <c:pt idx="173">
                  <c:v>45100</c:v>
                </c:pt>
                <c:pt idx="174">
                  <c:v>45101</c:v>
                </c:pt>
                <c:pt idx="175">
                  <c:v>45102</c:v>
                </c:pt>
                <c:pt idx="176">
                  <c:v>45103</c:v>
                </c:pt>
                <c:pt idx="177">
                  <c:v>45104</c:v>
                </c:pt>
                <c:pt idx="178">
                  <c:v>45105</c:v>
                </c:pt>
                <c:pt idx="179">
                  <c:v>45106</c:v>
                </c:pt>
                <c:pt idx="180">
                  <c:v>45107</c:v>
                </c:pt>
                <c:pt idx="181">
                  <c:v>45108</c:v>
                </c:pt>
                <c:pt idx="182">
                  <c:v>45109</c:v>
                </c:pt>
                <c:pt idx="183">
                  <c:v>45110</c:v>
                </c:pt>
                <c:pt idx="184">
                  <c:v>45111</c:v>
                </c:pt>
                <c:pt idx="185">
                  <c:v>45112</c:v>
                </c:pt>
                <c:pt idx="186">
                  <c:v>45113</c:v>
                </c:pt>
                <c:pt idx="187">
                  <c:v>45114</c:v>
                </c:pt>
                <c:pt idx="188">
                  <c:v>45115</c:v>
                </c:pt>
                <c:pt idx="189">
                  <c:v>45116</c:v>
                </c:pt>
                <c:pt idx="190">
                  <c:v>45117</c:v>
                </c:pt>
                <c:pt idx="191">
                  <c:v>45118</c:v>
                </c:pt>
                <c:pt idx="192">
                  <c:v>45119</c:v>
                </c:pt>
                <c:pt idx="193">
                  <c:v>45120</c:v>
                </c:pt>
                <c:pt idx="194">
                  <c:v>45121</c:v>
                </c:pt>
                <c:pt idx="195">
                  <c:v>45122</c:v>
                </c:pt>
                <c:pt idx="196">
                  <c:v>45123</c:v>
                </c:pt>
                <c:pt idx="197">
                  <c:v>45124</c:v>
                </c:pt>
                <c:pt idx="198">
                  <c:v>45125</c:v>
                </c:pt>
                <c:pt idx="199">
                  <c:v>45126</c:v>
                </c:pt>
                <c:pt idx="200">
                  <c:v>45127</c:v>
                </c:pt>
                <c:pt idx="201">
                  <c:v>45128</c:v>
                </c:pt>
                <c:pt idx="202">
                  <c:v>45129</c:v>
                </c:pt>
                <c:pt idx="203">
                  <c:v>45130</c:v>
                </c:pt>
                <c:pt idx="204">
                  <c:v>45131</c:v>
                </c:pt>
                <c:pt idx="205">
                  <c:v>45132</c:v>
                </c:pt>
                <c:pt idx="206">
                  <c:v>45133</c:v>
                </c:pt>
                <c:pt idx="207">
                  <c:v>45134</c:v>
                </c:pt>
                <c:pt idx="208">
                  <c:v>45135</c:v>
                </c:pt>
                <c:pt idx="209">
                  <c:v>45136</c:v>
                </c:pt>
                <c:pt idx="210">
                  <c:v>45137</c:v>
                </c:pt>
                <c:pt idx="211">
                  <c:v>45138</c:v>
                </c:pt>
                <c:pt idx="212">
                  <c:v>45139</c:v>
                </c:pt>
                <c:pt idx="213">
                  <c:v>45140</c:v>
                </c:pt>
                <c:pt idx="214">
                  <c:v>45141</c:v>
                </c:pt>
                <c:pt idx="215">
                  <c:v>45142</c:v>
                </c:pt>
                <c:pt idx="216">
                  <c:v>45143</c:v>
                </c:pt>
                <c:pt idx="217">
                  <c:v>45144</c:v>
                </c:pt>
                <c:pt idx="218">
                  <c:v>45145</c:v>
                </c:pt>
                <c:pt idx="219">
                  <c:v>45146</c:v>
                </c:pt>
                <c:pt idx="220">
                  <c:v>45147</c:v>
                </c:pt>
                <c:pt idx="221">
                  <c:v>45148</c:v>
                </c:pt>
                <c:pt idx="222">
                  <c:v>45149</c:v>
                </c:pt>
                <c:pt idx="223">
                  <c:v>45150</c:v>
                </c:pt>
                <c:pt idx="224">
                  <c:v>45151</c:v>
                </c:pt>
                <c:pt idx="225">
                  <c:v>45152</c:v>
                </c:pt>
                <c:pt idx="226">
                  <c:v>45153</c:v>
                </c:pt>
                <c:pt idx="227">
                  <c:v>45154</c:v>
                </c:pt>
                <c:pt idx="228">
                  <c:v>45155</c:v>
                </c:pt>
                <c:pt idx="229">
                  <c:v>45156</c:v>
                </c:pt>
                <c:pt idx="230">
                  <c:v>45157</c:v>
                </c:pt>
                <c:pt idx="231">
                  <c:v>45158</c:v>
                </c:pt>
                <c:pt idx="232">
                  <c:v>45159</c:v>
                </c:pt>
                <c:pt idx="233">
                  <c:v>45160</c:v>
                </c:pt>
                <c:pt idx="234">
                  <c:v>45161</c:v>
                </c:pt>
                <c:pt idx="235">
                  <c:v>45162</c:v>
                </c:pt>
                <c:pt idx="236">
                  <c:v>45163</c:v>
                </c:pt>
                <c:pt idx="237">
                  <c:v>45164</c:v>
                </c:pt>
                <c:pt idx="238">
                  <c:v>45165</c:v>
                </c:pt>
                <c:pt idx="239">
                  <c:v>45166</c:v>
                </c:pt>
                <c:pt idx="240">
                  <c:v>45167</c:v>
                </c:pt>
                <c:pt idx="241">
                  <c:v>45168</c:v>
                </c:pt>
                <c:pt idx="242">
                  <c:v>45169</c:v>
                </c:pt>
                <c:pt idx="243">
                  <c:v>45170</c:v>
                </c:pt>
                <c:pt idx="244">
                  <c:v>45171</c:v>
                </c:pt>
                <c:pt idx="245">
                  <c:v>45172</c:v>
                </c:pt>
                <c:pt idx="246">
                  <c:v>45173</c:v>
                </c:pt>
                <c:pt idx="247">
                  <c:v>45174</c:v>
                </c:pt>
                <c:pt idx="248">
                  <c:v>45175</c:v>
                </c:pt>
                <c:pt idx="249">
                  <c:v>45176</c:v>
                </c:pt>
                <c:pt idx="250">
                  <c:v>45177</c:v>
                </c:pt>
                <c:pt idx="251">
                  <c:v>45178</c:v>
                </c:pt>
                <c:pt idx="252">
                  <c:v>45179</c:v>
                </c:pt>
                <c:pt idx="253">
                  <c:v>45180</c:v>
                </c:pt>
                <c:pt idx="254">
                  <c:v>45181</c:v>
                </c:pt>
                <c:pt idx="255">
                  <c:v>45182</c:v>
                </c:pt>
                <c:pt idx="256">
                  <c:v>45183</c:v>
                </c:pt>
                <c:pt idx="257">
                  <c:v>45184</c:v>
                </c:pt>
                <c:pt idx="258">
                  <c:v>45185</c:v>
                </c:pt>
                <c:pt idx="259">
                  <c:v>45186</c:v>
                </c:pt>
                <c:pt idx="260">
                  <c:v>45187</c:v>
                </c:pt>
                <c:pt idx="261">
                  <c:v>45188</c:v>
                </c:pt>
                <c:pt idx="262">
                  <c:v>45189</c:v>
                </c:pt>
                <c:pt idx="263">
                  <c:v>45190</c:v>
                </c:pt>
                <c:pt idx="264">
                  <c:v>45191</c:v>
                </c:pt>
                <c:pt idx="265">
                  <c:v>45192</c:v>
                </c:pt>
                <c:pt idx="266">
                  <c:v>45193</c:v>
                </c:pt>
                <c:pt idx="267">
                  <c:v>45194</c:v>
                </c:pt>
                <c:pt idx="268">
                  <c:v>45195</c:v>
                </c:pt>
                <c:pt idx="269">
                  <c:v>45196</c:v>
                </c:pt>
                <c:pt idx="270">
                  <c:v>45197</c:v>
                </c:pt>
                <c:pt idx="271">
                  <c:v>45198</c:v>
                </c:pt>
                <c:pt idx="272">
                  <c:v>45199</c:v>
                </c:pt>
                <c:pt idx="273">
                  <c:v>45200</c:v>
                </c:pt>
                <c:pt idx="274">
                  <c:v>45201</c:v>
                </c:pt>
                <c:pt idx="275">
                  <c:v>45202</c:v>
                </c:pt>
                <c:pt idx="276">
                  <c:v>45203</c:v>
                </c:pt>
                <c:pt idx="277">
                  <c:v>45204</c:v>
                </c:pt>
                <c:pt idx="278">
                  <c:v>45205</c:v>
                </c:pt>
                <c:pt idx="279">
                  <c:v>45206</c:v>
                </c:pt>
                <c:pt idx="280">
                  <c:v>45207</c:v>
                </c:pt>
                <c:pt idx="281">
                  <c:v>45208</c:v>
                </c:pt>
                <c:pt idx="282">
                  <c:v>45209</c:v>
                </c:pt>
                <c:pt idx="283">
                  <c:v>45210</c:v>
                </c:pt>
                <c:pt idx="284">
                  <c:v>45211</c:v>
                </c:pt>
                <c:pt idx="285">
                  <c:v>45212</c:v>
                </c:pt>
                <c:pt idx="286">
                  <c:v>45213</c:v>
                </c:pt>
                <c:pt idx="287">
                  <c:v>45214</c:v>
                </c:pt>
                <c:pt idx="288">
                  <c:v>45215</c:v>
                </c:pt>
                <c:pt idx="289">
                  <c:v>45216</c:v>
                </c:pt>
                <c:pt idx="290">
                  <c:v>45217</c:v>
                </c:pt>
                <c:pt idx="291">
                  <c:v>45218</c:v>
                </c:pt>
                <c:pt idx="292">
                  <c:v>45219</c:v>
                </c:pt>
                <c:pt idx="293">
                  <c:v>45220</c:v>
                </c:pt>
                <c:pt idx="294">
                  <c:v>45221</c:v>
                </c:pt>
                <c:pt idx="295">
                  <c:v>45222</c:v>
                </c:pt>
                <c:pt idx="296">
                  <c:v>45223</c:v>
                </c:pt>
                <c:pt idx="297">
                  <c:v>45224</c:v>
                </c:pt>
                <c:pt idx="298">
                  <c:v>45225</c:v>
                </c:pt>
                <c:pt idx="299">
                  <c:v>45226</c:v>
                </c:pt>
                <c:pt idx="300">
                  <c:v>45227</c:v>
                </c:pt>
                <c:pt idx="301">
                  <c:v>45228</c:v>
                </c:pt>
                <c:pt idx="302">
                  <c:v>45229</c:v>
                </c:pt>
                <c:pt idx="303">
                  <c:v>45230</c:v>
                </c:pt>
                <c:pt idx="304">
                  <c:v>45231</c:v>
                </c:pt>
                <c:pt idx="305">
                  <c:v>45232</c:v>
                </c:pt>
                <c:pt idx="306">
                  <c:v>45233</c:v>
                </c:pt>
                <c:pt idx="307">
                  <c:v>45234</c:v>
                </c:pt>
                <c:pt idx="308">
                  <c:v>45235</c:v>
                </c:pt>
                <c:pt idx="309">
                  <c:v>45236</c:v>
                </c:pt>
                <c:pt idx="310">
                  <c:v>45237</c:v>
                </c:pt>
                <c:pt idx="311">
                  <c:v>45238</c:v>
                </c:pt>
                <c:pt idx="312">
                  <c:v>45239</c:v>
                </c:pt>
                <c:pt idx="313">
                  <c:v>45240</c:v>
                </c:pt>
                <c:pt idx="314">
                  <c:v>45241</c:v>
                </c:pt>
                <c:pt idx="315">
                  <c:v>45242</c:v>
                </c:pt>
                <c:pt idx="316">
                  <c:v>45243</c:v>
                </c:pt>
                <c:pt idx="317">
                  <c:v>45244</c:v>
                </c:pt>
                <c:pt idx="318">
                  <c:v>45245</c:v>
                </c:pt>
                <c:pt idx="319">
                  <c:v>45246</c:v>
                </c:pt>
                <c:pt idx="320">
                  <c:v>45247</c:v>
                </c:pt>
                <c:pt idx="321">
                  <c:v>45248</c:v>
                </c:pt>
                <c:pt idx="322">
                  <c:v>45249</c:v>
                </c:pt>
                <c:pt idx="323">
                  <c:v>45250</c:v>
                </c:pt>
                <c:pt idx="324">
                  <c:v>45251</c:v>
                </c:pt>
                <c:pt idx="325">
                  <c:v>45252</c:v>
                </c:pt>
                <c:pt idx="326">
                  <c:v>45253</c:v>
                </c:pt>
                <c:pt idx="327">
                  <c:v>45254</c:v>
                </c:pt>
                <c:pt idx="328">
                  <c:v>45255</c:v>
                </c:pt>
                <c:pt idx="329">
                  <c:v>45256</c:v>
                </c:pt>
                <c:pt idx="330">
                  <c:v>45257</c:v>
                </c:pt>
                <c:pt idx="331">
                  <c:v>45258</c:v>
                </c:pt>
                <c:pt idx="332">
                  <c:v>45259</c:v>
                </c:pt>
                <c:pt idx="333">
                  <c:v>45260</c:v>
                </c:pt>
                <c:pt idx="334">
                  <c:v>45261</c:v>
                </c:pt>
                <c:pt idx="335">
                  <c:v>45262</c:v>
                </c:pt>
                <c:pt idx="336">
                  <c:v>45263</c:v>
                </c:pt>
                <c:pt idx="337">
                  <c:v>45264</c:v>
                </c:pt>
                <c:pt idx="338">
                  <c:v>45265</c:v>
                </c:pt>
                <c:pt idx="339">
                  <c:v>45266</c:v>
                </c:pt>
                <c:pt idx="340">
                  <c:v>45267</c:v>
                </c:pt>
                <c:pt idx="341">
                  <c:v>45268</c:v>
                </c:pt>
                <c:pt idx="342">
                  <c:v>45269</c:v>
                </c:pt>
                <c:pt idx="343">
                  <c:v>45270</c:v>
                </c:pt>
                <c:pt idx="344">
                  <c:v>45271</c:v>
                </c:pt>
                <c:pt idx="345">
                  <c:v>45272</c:v>
                </c:pt>
                <c:pt idx="346">
                  <c:v>45273</c:v>
                </c:pt>
                <c:pt idx="347">
                  <c:v>45274</c:v>
                </c:pt>
                <c:pt idx="348">
                  <c:v>45275</c:v>
                </c:pt>
                <c:pt idx="349">
                  <c:v>45276</c:v>
                </c:pt>
                <c:pt idx="350">
                  <c:v>45277</c:v>
                </c:pt>
                <c:pt idx="351">
                  <c:v>45278</c:v>
                </c:pt>
                <c:pt idx="352">
                  <c:v>45279</c:v>
                </c:pt>
                <c:pt idx="353">
                  <c:v>45280</c:v>
                </c:pt>
                <c:pt idx="354">
                  <c:v>45281</c:v>
                </c:pt>
                <c:pt idx="355">
                  <c:v>45282</c:v>
                </c:pt>
                <c:pt idx="356">
                  <c:v>45283</c:v>
                </c:pt>
                <c:pt idx="357">
                  <c:v>45284</c:v>
                </c:pt>
                <c:pt idx="358">
                  <c:v>45285</c:v>
                </c:pt>
                <c:pt idx="359">
                  <c:v>45286</c:v>
                </c:pt>
                <c:pt idx="360">
                  <c:v>45287</c:v>
                </c:pt>
                <c:pt idx="361">
                  <c:v>45288</c:v>
                </c:pt>
                <c:pt idx="362">
                  <c:v>45289</c:v>
                </c:pt>
                <c:pt idx="363">
                  <c:v>45290</c:v>
                </c:pt>
                <c:pt idx="364">
                  <c:v>45291</c:v>
                </c:pt>
              </c:numCache>
            </c:numRef>
          </c:cat>
          <c:val>
            <c:numRef>
              <c:f>Sheet1!$B$2:$B$366</c:f>
              <c:numCache>
                <c:formatCode>General</c:formatCode>
                <c:ptCount val="36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1</c:v>
                </c:pt>
                <c:pt idx="275">
                  <c:v>0</c:v>
                </c:pt>
                <c:pt idx="276">
                  <c:v>1</c:v>
                </c:pt>
                <c:pt idx="277">
                  <c:v>0</c:v>
                </c:pt>
                <c:pt idx="278">
                  <c:v>0</c:v>
                </c:pt>
                <c:pt idx="279">
                  <c:v>0</c:v>
                </c:pt>
                <c:pt idx="280">
                  <c:v>0</c:v>
                </c:pt>
                <c:pt idx="281">
                  <c:v>0</c:v>
                </c:pt>
                <c:pt idx="282">
                  <c:v>1</c:v>
                </c:pt>
                <c:pt idx="283">
                  <c:v>0</c:v>
                </c:pt>
                <c:pt idx="284">
                  <c:v>0</c:v>
                </c:pt>
                <c:pt idx="285">
                  <c:v>0</c:v>
                </c:pt>
                <c:pt idx="286">
                  <c:v>0</c:v>
                </c:pt>
                <c:pt idx="287">
                  <c:v>0</c:v>
                </c:pt>
                <c:pt idx="288">
                  <c:v>0</c:v>
                </c:pt>
                <c:pt idx="289">
                  <c:v>1</c:v>
                </c:pt>
                <c:pt idx="290">
                  <c:v>0</c:v>
                </c:pt>
                <c:pt idx="291">
                  <c:v>0</c:v>
                </c:pt>
                <c:pt idx="292">
                  <c:v>0</c:v>
                </c:pt>
                <c:pt idx="293">
                  <c:v>0</c:v>
                </c:pt>
                <c:pt idx="294">
                  <c:v>0</c:v>
                </c:pt>
                <c:pt idx="295">
                  <c:v>0</c:v>
                </c:pt>
                <c:pt idx="296">
                  <c:v>0</c:v>
                </c:pt>
                <c:pt idx="297">
                  <c:v>0</c:v>
                </c:pt>
                <c:pt idx="298">
                  <c:v>1</c:v>
                </c:pt>
                <c:pt idx="299">
                  <c:v>1</c:v>
                </c:pt>
                <c:pt idx="300">
                  <c:v>0</c:v>
                </c:pt>
                <c:pt idx="301">
                  <c:v>0</c:v>
                </c:pt>
                <c:pt idx="302">
                  <c:v>0</c:v>
                </c:pt>
                <c:pt idx="303">
                  <c:v>0</c:v>
                </c:pt>
                <c:pt idx="304">
                  <c:v>0</c:v>
                </c:pt>
                <c:pt idx="305">
                  <c:v>0</c:v>
                </c:pt>
                <c:pt idx="306">
                  <c:v>0</c:v>
                </c:pt>
                <c:pt idx="307">
                  <c:v>0</c:v>
                </c:pt>
                <c:pt idx="308">
                  <c:v>1</c:v>
                </c:pt>
                <c:pt idx="309">
                  <c:v>1</c:v>
                </c:pt>
                <c:pt idx="310">
                  <c:v>0</c:v>
                </c:pt>
                <c:pt idx="311">
                  <c:v>0</c:v>
                </c:pt>
                <c:pt idx="312">
                  <c:v>0</c:v>
                </c:pt>
                <c:pt idx="313">
                  <c:v>0</c:v>
                </c:pt>
                <c:pt idx="314">
                  <c:v>1</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1</c:v>
                </c:pt>
                <c:pt idx="332">
                  <c:v>0</c:v>
                </c:pt>
                <c:pt idx="333">
                  <c:v>0</c:v>
                </c:pt>
                <c:pt idx="334">
                  <c:v>0</c:v>
                </c:pt>
                <c:pt idx="335">
                  <c:v>1</c:v>
                </c:pt>
                <c:pt idx="336">
                  <c:v>0</c:v>
                </c:pt>
                <c:pt idx="337">
                  <c:v>0</c:v>
                </c:pt>
                <c:pt idx="338">
                  <c:v>0</c:v>
                </c:pt>
                <c:pt idx="339">
                  <c:v>0</c:v>
                </c:pt>
                <c:pt idx="340">
                  <c:v>0</c:v>
                </c:pt>
                <c:pt idx="341">
                  <c:v>0</c:v>
                </c:pt>
                <c:pt idx="342">
                  <c:v>0</c:v>
                </c:pt>
                <c:pt idx="343">
                  <c:v>0</c:v>
                </c:pt>
                <c:pt idx="344">
                  <c:v>0</c:v>
                </c:pt>
                <c:pt idx="345">
                  <c:v>0</c:v>
                </c:pt>
                <c:pt idx="346">
                  <c:v>1</c:v>
                </c:pt>
                <c:pt idx="347">
                  <c:v>0</c:v>
                </c:pt>
                <c:pt idx="348">
                  <c:v>3</c:v>
                </c:pt>
                <c:pt idx="349">
                  <c:v>1</c:v>
                </c:pt>
                <c:pt idx="350">
                  <c:v>1</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numCache>
            </c:numRef>
          </c:val>
          <c:smooth val="0"/>
          <c:extLst>
            <c:ext xmlns:c16="http://schemas.microsoft.com/office/drawing/2014/chart" uri="{C3380CC4-5D6E-409C-BE32-E72D297353CC}">
              <c16:uniqueId val="{00000000-FD54-4932-BC86-82347FD53CC8}"/>
            </c:ext>
          </c:extLst>
        </c:ser>
        <c:ser>
          <c:idx val="2"/>
          <c:order val="2"/>
          <c:tx>
            <c:strRef>
              <c:f>Sheet1!$D$1</c:f>
              <c:strCache>
                <c:ptCount val="1"/>
                <c:pt idx="0">
                  <c:v>Series 3</c:v>
                </c:pt>
              </c:strCache>
            </c:strRef>
          </c:tx>
          <c:spPr>
            <a:ln w="34925" cap="rnd">
              <a:solidFill>
                <a:schemeClr val="accent6"/>
              </a:solidFill>
              <a:round/>
            </a:ln>
            <a:effectLst>
              <a:outerShdw blurRad="57150" dist="19050" dir="5400000" algn="ctr" rotWithShape="0">
                <a:srgbClr val="000000">
                  <a:alpha val="63000"/>
                </a:srgbClr>
              </a:outerShdw>
            </a:effectLst>
          </c:spPr>
          <c:marker>
            <c:symbol val="none"/>
          </c:marker>
          <c:cat>
            <c:numRef>
              <c:f>Sheet1!$A$2:$A$366</c:f>
              <c:numCache>
                <c:formatCode>dd/mm/yyyy</c:formatCode>
                <c:ptCount val="365"/>
                <c:pt idx="0">
                  <c:v>44927</c:v>
                </c:pt>
                <c:pt idx="1">
                  <c:v>44928</c:v>
                </c:pt>
                <c:pt idx="2">
                  <c:v>44929</c:v>
                </c:pt>
                <c:pt idx="3">
                  <c:v>44930</c:v>
                </c:pt>
                <c:pt idx="4">
                  <c:v>44931</c:v>
                </c:pt>
                <c:pt idx="5">
                  <c:v>44932</c:v>
                </c:pt>
                <c:pt idx="6">
                  <c:v>44933</c:v>
                </c:pt>
                <c:pt idx="7">
                  <c:v>44934</c:v>
                </c:pt>
                <c:pt idx="8">
                  <c:v>44935</c:v>
                </c:pt>
                <c:pt idx="9">
                  <c:v>44936</c:v>
                </c:pt>
                <c:pt idx="10">
                  <c:v>44937</c:v>
                </c:pt>
                <c:pt idx="11">
                  <c:v>44938</c:v>
                </c:pt>
                <c:pt idx="12">
                  <c:v>44939</c:v>
                </c:pt>
                <c:pt idx="13">
                  <c:v>44940</c:v>
                </c:pt>
                <c:pt idx="14">
                  <c:v>44941</c:v>
                </c:pt>
                <c:pt idx="15">
                  <c:v>44942</c:v>
                </c:pt>
                <c:pt idx="16">
                  <c:v>44943</c:v>
                </c:pt>
                <c:pt idx="17">
                  <c:v>44944</c:v>
                </c:pt>
                <c:pt idx="18">
                  <c:v>44945</c:v>
                </c:pt>
                <c:pt idx="19">
                  <c:v>44946</c:v>
                </c:pt>
                <c:pt idx="20">
                  <c:v>44947</c:v>
                </c:pt>
                <c:pt idx="21">
                  <c:v>44948</c:v>
                </c:pt>
                <c:pt idx="22">
                  <c:v>44949</c:v>
                </c:pt>
                <c:pt idx="23">
                  <c:v>44950</c:v>
                </c:pt>
                <c:pt idx="24">
                  <c:v>44951</c:v>
                </c:pt>
                <c:pt idx="25">
                  <c:v>44952</c:v>
                </c:pt>
                <c:pt idx="26">
                  <c:v>44953</c:v>
                </c:pt>
                <c:pt idx="27">
                  <c:v>44954</c:v>
                </c:pt>
                <c:pt idx="28">
                  <c:v>44955</c:v>
                </c:pt>
                <c:pt idx="29">
                  <c:v>44956</c:v>
                </c:pt>
                <c:pt idx="30">
                  <c:v>44957</c:v>
                </c:pt>
                <c:pt idx="31">
                  <c:v>44958</c:v>
                </c:pt>
                <c:pt idx="32">
                  <c:v>44959</c:v>
                </c:pt>
                <c:pt idx="33">
                  <c:v>44960</c:v>
                </c:pt>
                <c:pt idx="34">
                  <c:v>44961</c:v>
                </c:pt>
                <c:pt idx="35">
                  <c:v>44962</c:v>
                </c:pt>
                <c:pt idx="36">
                  <c:v>44963</c:v>
                </c:pt>
                <c:pt idx="37">
                  <c:v>44964</c:v>
                </c:pt>
                <c:pt idx="38">
                  <c:v>44965</c:v>
                </c:pt>
                <c:pt idx="39">
                  <c:v>44966</c:v>
                </c:pt>
                <c:pt idx="40">
                  <c:v>44967</c:v>
                </c:pt>
                <c:pt idx="41">
                  <c:v>44968</c:v>
                </c:pt>
                <c:pt idx="42">
                  <c:v>44969</c:v>
                </c:pt>
                <c:pt idx="43">
                  <c:v>44970</c:v>
                </c:pt>
                <c:pt idx="44">
                  <c:v>44971</c:v>
                </c:pt>
                <c:pt idx="45">
                  <c:v>44972</c:v>
                </c:pt>
                <c:pt idx="46">
                  <c:v>44973</c:v>
                </c:pt>
                <c:pt idx="47">
                  <c:v>44974</c:v>
                </c:pt>
                <c:pt idx="48">
                  <c:v>44975</c:v>
                </c:pt>
                <c:pt idx="49">
                  <c:v>44976</c:v>
                </c:pt>
                <c:pt idx="50">
                  <c:v>44977</c:v>
                </c:pt>
                <c:pt idx="51">
                  <c:v>44978</c:v>
                </c:pt>
                <c:pt idx="52">
                  <c:v>44979</c:v>
                </c:pt>
                <c:pt idx="53">
                  <c:v>44980</c:v>
                </c:pt>
                <c:pt idx="54">
                  <c:v>44981</c:v>
                </c:pt>
                <c:pt idx="55">
                  <c:v>44982</c:v>
                </c:pt>
                <c:pt idx="56">
                  <c:v>44983</c:v>
                </c:pt>
                <c:pt idx="57">
                  <c:v>44984</c:v>
                </c:pt>
                <c:pt idx="58">
                  <c:v>44985</c:v>
                </c:pt>
                <c:pt idx="59">
                  <c:v>44986</c:v>
                </c:pt>
                <c:pt idx="60">
                  <c:v>44987</c:v>
                </c:pt>
                <c:pt idx="61">
                  <c:v>44988</c:v>
                </c:pt>
                <c:pt idx="62">
                  <c:v>44989</c:v>
                </c:pt>
                <c:pt idx="63">
                  <c:v>44990</c:v>
                </c:pt>
                <c:pt idx="64">
                  <c:v>44991</c:v>
                </c:pt>
                <c:pt idx="65">
                  <c:v>44992</c:v>
                </c:pt>
                <c:pt idx="66">
                  <c:v>44993</c:v>
                </c:pt>
                <c:pt idx="67">
                  <c:v>44994</c:v>
                </c:pt>
                <c:pt idx="68">
                  <c:v>44995</c:v>
                </c:pt>
                <c:pt idx="69">
                  <c:v>44996</c:v>
                </c:pt>
                <c:pt idx="70">
                  <c:v>44997</c:v>
                </c:pt>
                <c:pt idx="71">
                  <c:v>44998</c:v>
                </c:pt>
                <c:pt idx="72">
                  <c:v>44999</c:v>
                </c:pt>
                <c:pt idx="73">
                  <c:v>45000</c:v>
                </c:pt>
                <c:pt idx="74">
                  <c:v>45001</c:v>
                </c:pt>
                <c:pt idx="75">
                  <c:v>45002</c:v>
                </c:pt>
                <c:pt idx="76">
                  <c:v>45003</c:v>
                </c:pt>
                <c:pt idx="77">
                  <c:v>45004</c:v>
                </c:pt>
                <c:pt idx="78">
                  <c:v>45005</c:v>
                </c:pt>
                <c:pt idx="79">
                  <c:v>45006</c:v>
                </c:pt>
                <c:pt idx="80">
                  <c:v>45007</c:v>
                </c:pt>
                <c:pt idx="81">
                  <c:v>45008</c:v>
                </c:pt>
                <c:pt idx="82">
                  <c:v>45009</c:v>
                </c:pt>
                <c:pt idx="83">
                  <c:v>45010</c:v>
                </c:pt>
                <c:pt idx="84">
                  <c:v>45011</c:v>
                </c:pt>
                <c:pt idx="85">
                  <c:v>45012</c:v>
                </c:pt>
                <c:pt idx="86">
                  <c:v>45013</c:v>
                </c:pt>
                <c:pt idx="87">
                  <c:v>45014</c:v>
                </c:pt>
                <c:pt idx="88">
                  <c:v>45015</c:v>
                </c:pt>
                <c:pt idx="89">
                  <c:v>45016</c:v>
                </c:pt>
                <c:pt idx="90">
                  <c:v>45017</c:v>
                </c:pt>
                <c:pt idx="91">
                  <c:v>45018</c:v>
                </c:pt>
                <c:pt idx="92">
                  <c:v>45019</c:v>
                </c:pt>
                <c:pt idx="93">
                  <c:v>45020</c:v>
                </c:pt>
                <c:pt idx="94">
                  <c:v>45021</c:v>
                </c:pt>
                <c:pt idx="95">
                  <c:v>45022</c:v>
                </c:pt>
                <c:pt idx="96">
                  <c:v>45023</c:v>
                </c:pt>
                <c:pt idx="97">
                  <c:v>45024</c:v>
                </c:pt>
                <c:pt idx="98">
                  <c:v>45025</c:v>
                </c:pt>
                <c:pt idx="99">
                  <c:v>45026</c:v>
                </c:pt>
                <c:pt idx="100">
                  <c:v>45027</c:v>
                </c:pt>
                <c:pt idx="101">
                  <c:v>45028</c:v>
                </c:pt>
                <c:pt idx="102">
                  <c:v>45029</c:v>
                </c:pt>
                <c:pt idx="103">
                  <c:v>45030</c:v>
                </c:pt>
                <c:pt idx="104">
                  <c:v>45031</c:v>
                </c:pt>
                <c:pt idx="105">
                  <c:v>45032</c:v>
                </c:pt>
                <c:pt idx="106">
                  <c:v>45033</c:v>
                </c:pt>
                <c:pt idx="107">
                  <c:v>45034</c:v>
                </c:pt>
                <c:pt idx="108">
                  <c:v>45035</c:v>
                </c:pt>
                <c:pt idx="109">
                  <c:v>45036</c:v>
                </c:pt>
                <c:pt idx="110">
                  <c:v>45037</c:v>
                </c:pt>
                <c:pt idx="111">
                  <c:v>45038</c:v>
                </c:pt>
                <c:pt idx="112">
                  <c:v>45039</c:v>
                </c:pt>
                <c:pt idx="113">
                  <c:v>45040</c:v>
                </c:pt>
                <c:pt idx="114">
                  <c:v>45041</c:v>
                </c:pt>
                <c:pt idx="115">
                  <c:v>45042</c:v>
                </c:pt>
                <c:pt idx="116">
                  <c:v>45043</c:v>
                </c:pt>
                <c:pt idx="117">
                  <c:v>45044</c:v>
                </c:pt>
                <c:pt idx="118">
                  <c:v>45045</c:v>
                </c:pt>
                <c:pt idx="119">
                  <c:v>45046</c:v>
                </c:pt>
                <c:pt idx="120">
                  <c:v>45047</c:v>
                </c:pt>
                <c:pt idx="121">
                  <c:v>45048</c:v>
                </c:pt>
                <c:pt idx="122">
                  <c:v>45049</c:v>
                </c:pt>
                <c:pt idx="123">
                  <c:v>45050</c:v>
                </c:pt>
                <c:pt idx="124">
                  <c:v>45051</c:v>
                </c:pt>
                <c:pt idx="125">
                  <c:v>45052</c:v>
                </c:pt>
                <c:pt idx="126">
                  <c:v>45053</c:v>
                </c:pt>
                <c:pt idx="127">
                  <c:v>45054</c:v>
                </c:pt>
                <c:pt idx="128">
                  <c:v>45055</c:v>
                </c:pt>
                <c:pt idx="129">
                  <c:v>45056</c:v>
                </c:pt>
                <c:pt idx="130">
                  <c:v>45057</c:v>
                </c:pt>
                <c:pt idx="131">
                  <c:v>45058</c:v>
                </c:pt>
                <c:pt idx="132">
                  <c:v>45059</c:v>
                </c:pt>
                <c:pt idx="133">
                  <c:v>45060</c:v>
                </c:pt>
                <c:pt idx="134">
                  <c:v>45061</c:v>
                </c:pt>
                <c:pt idx="135">
                  <c:v>45062</c:v>
                </c:pt>
                <c:pt idx="136">
                  <c:v>45063</c:v>
                </c:pt>
                <c:pt idx="137">
                  <c:v>45064</c:v>
                </c:pt>
                <c:pt idx="138">
                  <c:v>45065</c:v>
                </c:pt>
                <c:pt idx="139">
                  <c:v>45066</c:v>
                </c:pt>
                <c:pt idx="140">
                  <c:v>45067</c:v>
                </c:pt>
                <c:pt idx="141">
                  <c:v>45068</c:v>
                </c:pt>
                <c:pt idx="142">
                  <c:v>45069</c:v>
                </c:pt>
                <c:pt idx="143">
                  <c:v>45070</c:v>
                </c:pt>
                <c:pt idx="144">
                  <c:v>45071</c:v>
                </c:pt>
                <c:pt idx="145">
                  <c:v>45072</c:v>
                </c:pt>
                <c:pt idx="146">
                  <c:v>45073</c:v>
                </c:pt>
                <c:pt idx="147">
                  <c:v>45074</c:v>
                </c:pt>
                <c:pt idx="148">
                  <c:v>45075</c:v>
                </c:pt>
                <c:pt idx="149">
                  <c:v>45076</c:v>
                </c:pt>
                <c:pt idx="150">
                  <c:v>45077</c:v>
                </c:pt>
                <c:pt idx="151">
                  <c:v>45078</c:v>
                </c:pt>
                <c:pt idx="152">
                  <c:v>45079</c:v>
                </c:pt>
                <c:pt idx="153">
                  <c:v>45080</c:v>
                </c:pt>
                <c:pt idx="154">
                  <c:v>45081</c:v>
                </c:pt>
                <c:pt idx="155">
                  <c:v>45082</c:v>
                </c:pt>
                <c:pt idx="156">
                  <c:v>45083</c:v>
                </c:pt>
                <c:pt idx="157">
                  <c:v>45084</c:v>
                </c:pt>
                <c:pt idx="158">
                  <c:v>45085</c:v>
                </c:pt>
                <c:pt idx="159">
                  <c:v>45086</c:v>
                </c:pt>
                <c:pt idx="160">
                  <c:v>45087</c:v>
                </c:pt>
                <c:pt idx="161">
                  <c:v>45088</c:v>
                </c:pt>
                <c:pt idx="162">
                  <c:v>45089</c:v>
                </c:pt>
                <c:pt idx="163">
                  <c:v>45090</c:v>
                </c:pt>
                <c:pt idx="164">
                  <c:v>45091</c:v>
                </c:pt>
                <c:pt idx="165">
                  <c:v>45092</c:v>
                </c:pt>
                <c:pt idx="166">
                  <c:v>45093</c:v>
                </c:pt>
                <c:pt idx="167">
                  <c:v>45094</c:v>
                </c:pt>
                <c:pt idx="168">
                  <c:v>45095</c:v>
                </c:pt>
                <c:pt idx="169">
                  <c:v>45096</c:v>
                </c:pt>
                <c:pt idx="170">
                  <c:v>45097</c:v>
                </c:pt>
                <c:pt idx="171">
                  <c:v>45098</c:v>
                </c:pt>
                <c:pt idx="172">
                  <c:v>45099</c:v>
                </c:pt>
                <c:pt idx="173">
                  <c:v>45100</c:v>
                </c:pt>
                <c:pt idx="174">
                  <c:v>45101</c:v>
                </c:pt>
                <c:pt idx="175">
                  <c:v>45102</c:v>
                </c:pt>
                <c:pt idx="176">
                  <c:v>45103</c:v>
                </c:pt>
                <c:pt idx="177">
                  <c:v>45104</c:v>
                </c:pt>
                <c:pt idx="178">
                  <c:v>45105</c:v>
                </c:pt>
                <c:pt idx="179">
                  <c:v>45106</c:v>
                </c:pt>
                <c:pt idx="180">
                  <c:v>45107</c:v>
                </c:pt>
                <c:pt idx="181">
                  <c:v>45108</c:v>
                </c:pt>
                <c:pt idx="182">
                  <c:v>45109</c:v>
                </c:pt>
                <c:pt idx="183">
                  <c:v>45110</c:v>
                </c:pt>
                <c:pt idx="184">
                  <c:v>45111</c:v>
                </c:pt>
                <c:pt idx="185">
                  <c:v>45112</c:v>
                </c:pt>
                <c:pt idx="186">
                  <c:v>45113</c:v>
                </c:pt>
                <c:pt idx="187">
                  <c:v>45114</c:v>
                </c:pt>
                <c:pt idx="188">
                  <c:v>45115</c:v>
                </c:pt>
                <c:pt idx="189">
                  <c:v>45116</c:v>
                </c:pt>
                <c:pt idx="190">
                  <c:v>45117</c:v>
                </c:pt>
                <c:pt idx="191">
                  <c:v>45118</c:v>
                </c:pt>
                <c:pt idx="192">
                  <c:v>45119</c:v>
                </c:pt>
                <c:pt idx="193">
                  <c:v>45120</c:v>
                </c:pt>
                <c:pt idx="194">
                  <c:v>45121</c:v>
                </c:pt>
                <c:pt idx="195">
                  <c:v>45122</c:v>
                </c:pt>
                <c:pt idx="196">
                  <c:v>45123</c:v>
                </c:pt>
                <c:pt idx="197">
                  <c:v>45124</c:v>
                </c:pt>
                <c:pt idx="198">
                  <c:v>45125</c:v>
                </c:pt>
                <c:pt idx="199">
                  <c:v>45126</c:v>
                </c:pt>
                <c:pt idx="200">
                  <c:v>45127</c:v>
                </c:pt>
                <c:pt idx="201">
                  <c:v>45128</c:v>
                </c:pt>
                <c:pt idx="202">
                  <c:v>45129</c:v>
                </c:pt>
                <c:pt idx="203">
                  <c:v>45130</c:v>
                </c:pt>
                <c:pt idx="204">
                  <c:v>45131</c:v>
                </c:pt>
                <c:pt idx="205">
                  <c:v>45132</c:v>
                </c:pt>
                <c:pt idx="206">
                  <c:v>45133</c:v>
                </c:pt>
                <c:pt idx="207">
                  <c:v>45134</c:v>
                </c:pt>
                <c:pt idx="208">
                  <c:v>45135</c:v>
                </c:pt>
                <c:pt idx="209">
                  <c:v>45136</c:v>
                </c:pt>
                <c:pt idx="210">
                  <c:v>45137</c:v>
                </c:pt>
                <c:pt idx="211">
                  <c:v>45138</c:v>
                </c:pt>
                <c:pt idx="212">
                  <c:v>45139</c:v>
                </c:pt>
                <c:pt idx="213">
                  <c:v>45140</c:v>
                </c:pt>
                <c:pt idx="214">
                  <c:v>45141</c:v>
                </c:pt>
                <c:pt idx="215">
                  <c:v>45142</c:v>
                </c:pt>
                <c:pt idx="216">
                  <c:v>45143</c:v>
                </c:pt>
                <c:pt idx="217">
                  <c:v>45144</c:v>
                </c:pt>
                <c:pt idx="218">
                  <c:v>45145</c:v>
                </c:pt>
                <c:pt idx="219">
                  <c:v>45146</c:v>
                </c:pt>
                <c:pt idx="220">
                  <c:v>45147</c:v>
                </c:pt>
                <c:pt idx="221">
                  <c:v>45148</c:v>
                </c:pt>
                <c:pt idx="222">
                  <c:v>45149</c:v>
                </c:pt>
                <c:pt idx="223">
                  <c:v>45150</c:v>
                </c:pt>
                <c:pt idx="224">
                  <c:v>45151</c:v>
                </c:pt>
                <c:pt idx="225">
                  <c:v>45152</c:v>
                </c:pt>
                <c:pt idx="226">
                  <c:v>45153</c:v>
                </c:pt>
                <c:pt idx="227">
                  <c:v>45154</c:v>
                </c:pt>
                <c:pt idx="228">
                  <c:v>45155</c:v>
                </c:pt>
                <c:pt idx="229">
                  <c:v>45156</c:v>
                </c:pt>
                <c:pt idx="230">
                  <c:v>45157</c:v>
                </c:pt>
                <c:pt idx="231">
                  <c:v>45158</c:v>
                </c:pt>
                <c:pt idx="232">
                  <c:v>45159</c:v>
                </c:pt>
                <c:pt idx="233">
                  <c:v>45160</c:v>
                </c:pt>
                <c:pt idx="234">
                  <c:v>45161</c:v>
                </c:pt>
                <c:pt idx="235">
                  <c:v>45162</c:v>
                </c:pt>
                <c:pt idx="236">
                  <c:v>45163</c:v>
                </c:pt>
                <c:pt idx="237">
                  <c:v>45164</c:v>
                </c:pt>
                <c:pt idx="238">
                  <c:v>45165</c:v>
                </c:pt>
                <c:pt idx="239">
                  <c:v>45166</c:v>
                </c:pt>
                <c:pt idx="240">
                  <c:v>45167</c:v>
                </c:pt>
                <c:pt idx="241">
                  <c:v>45168</c:v>
                </c:pt>
                <c:pt idx="242">
                  <c:v>45169</c:v>
                </c:pt>
                <c:pt idx="243">
                  <c:v>45170</c:v>
                </c:pt>
                <c:pt idx="244">
                  <c:v>45171</c:v>
                </c:pt>
                <c:pt idx="245">
                  <c:v>45172</c:v>
                </c:pt>
                <c:pt idx="246">
                  <c:v>45173</c:v>
                </c:pt>
                <c:pt idx="247">
                  <c:v>45174</c:v>
                </c:pt>
                <c:pt idx="248">
                  <c:v>45175</c:v>
                </c:pt>
                <c:pt idx="249">
                  <c:v>45176</c:v>
                </c:pt>
                <c:pt idx="250">
                  <c:v>45177</c:v>
                </c:pt>
                <c:pt idx="251">
                  <c:v>45178</c:v>
                </c:pt>
                <c:pt idx="252">
                  <c:v>45179</c:v>
                </c:pt>
                <c:pt idx="253">
                  <c:v>45180</c:v>
                </c:pt>
                <c:pt idx="254">
                  <c:v>45181</c:v>
                </c:pt>
                <c:pt idx="255">
                  <c:v>45182</c:v>
                </c:pt>
                <c:pt idx="256">
                  <c:v>45183</c:v>
                </c:pt>
                <c:pt idx="257">
                  <c:v>45184</c:v>
                </c:pt>
                <c:pt idx="258">
                  <c:v>45185</c:v>
                </c:pt>
                <c:pt idx="259">
                  <c:v>45186</c:v>
                </c:pt>
                <c:pt idx="260">
                  <c:v>45187</c:v>
                </c:pt>
                <c:pt idx="261">
                  <c:v>45188</c:v>
                </c:pt>
                <c:pt idx="262">
                  <c:v>45189</c:v>
                </c:pt>
                <c:pt idx="263">
                  <c:v>45190</c:v>
                </c:pt>
                <c:pt idx="264">
                  <c:v>45191</c:v>
                </c:pt>
                <c:pt idx="265">
                  <c:v>45192</c:v>
                </c:pt>
                <c:pt idx="266">
                  <c:v>45193</c:v>
                </c:pt>
                <c:pt idx="267">
                  <c:v>45194</c:v>
                </c:pt>
                <c:pt idx="268">
                  <c:v>45195</c:v>
                </c:pt>
                <c:pt idx="269">
                  <c:v>45196</c:v>
                </c:pt>
                <c:pt idx="270">
                  <c:v>45197</c:v>
                </c:pt>
                <c:pt idx="271">
                  <c:v>45198</c:v>
                </c:pt>
                <c:pt idx="272">
                  <c:v>45199</c:v>
                </c:pt>
                <c:pt idx="273">
                  <c:v>45200</c:v>
                </c:pt>
                <c:pt idx="274">
                  <c:v>45201</c:v>
                </c:pt>
                <c:pt idx="275">
                  <c:v>45202</c:v>
                </c:pt>
                <c:pt idx="276">
                  <c:v>45203</c:v>
                </c:pt>
                <c:pt idx="277">
                  <c:v>45204</c:v>
                </c:pt>
                <c:pt idx="278">
                  <c:v>45205</c:v>
                </c:pt>
                <c:pt idx="279">
                  <c:v>45206</c:v>
                </c:pt>
                <c:pt idx="280">
                  <c:v>45207</c:v>
                </c:pt>
                <c:pt idx="281">
                  <c:v>45208</c:v>
                </c:pt>
                <c:pt idx="282">
                  <c:v>45209</c:v>
                </c:pt>
                <c:pt idx="283">
                  <c:v>45210</c:v>
                </c:pt>
                <c:pt idx="284">
                  <c:v>45211</c:v>
                </c:pt>
                <c:pt idx="285">
                  <c:v>45212</c:v>
                </c:pt>
                <c:pt idx="286">
                  <c:v>45213</c:v>
                </c:pt>
                <c:pt idx="287">
                  <c:v>45214</c:v>
                </c:pt>
                <c:pt idx="288">
                  <c:v>45215</c:v>
                </c:pt>
                <c:pt idx="289">
                  <c:v>45216</c:v>
                </c:pt>
                <c:pt idx="290">
                  <c:v>45217</c:v>
                </c:pt>
                <c:pt idx="291">
                  <c:v>45218</c:v>
                </c:pt>
                <c:pt idx="292">
                  <c:v>45219</c:v>
                </c:pt>
                <c:pt idx="293">
                  <c:v>45220</c:v>
                </c:pt>
                <c:pt idx="294">
                  <c:v>45221</c:v>
                </c:pt>
                <c:pt idx="295">
                  <c:v>45222</c:v>
                </c:pt>
                <c:pt idx="296">
                  <c:v>45223</c:v>
                </c:pt>
                <c:pt idx="297">
                  <c:v>45224</c:v>
                </c:pt>
                <c:pt idx="298">
                  <c:v>45225</c:v>
                </c:pt>
                <c:pt idx="299">
                  <c:v>45226</c:v>
                </c:pt>
                <c:pt idx="300">
                  <c:v>45227</c:v>
                </c:pt>
                <c:pt idx="301">
                  <c:v>45228</c:v>
                </c:pt>
                <c:pt idx="302">
                  <c:v>45229</c:v>
                </c:pt>
                <c:pt idx="303">
                  <c:v>45230</c:v>
                </c:pt>
                <c:pt idx="304">
                  <c:v>45231</c:v>
                </c:pt>
                <c:pt idx="305">
                  <c:v>45232</c:v>
                </c:pt>
                <c:pt idx="306">
                  <c:v>45233</c:v>
                </c:pt>
                <c:pt idx="307">
                  <c:v>45234</c:v>
                </c:pt>
                <c:pt idx="308">
                  <c:v>45235</c:v>
                </c:pt>
                <c:pt idx="309">
                  <c:v>45236</c:v>
                </c:pt>
                <c:pt idx="310">
                  <c:v>45237</c:v>
                </c:pt>
                <c:pt idx="311">
                  <c:v>45238</c:v>
                </c:pt>
                <c:pt idx="312">
                  <c:v>45239</c:v>
                </c:pt>
                <c:pt idx="313">
                  <c:v>45240</c:v>
                </c:pt>
                <c:pt idx="314">
                  <c:v>45241</c:v>
                </c:pt>
                <c:pt idx="315">
                  <c:v>45242</c:v>
                </c:pt>
                <c:pt idx="316">
                  <c:v>45243</c:v>
                </c:pt>
                <c:pt idx="317">
                  <c:v>45244</c:v>
                </c:pt>
                <c:pt idx="318">
                  <c:v>45245</c:v>
                </c:pt>
                <c:pt idx="319">
                  <c:v>45246</c:v>
                </c:pt>
                <c:pt idx="320">
                  <c:v>45247</c:v>
                </c:pt>
                <c:pt idx="321">
                  <c:v>45248</c:v>
                </c:pt>
                <c:pt idx="322">
                  <c:v>45249</c:v>
                </c:pt>
                <c:pt idx="323">
                  <c:v>45250</c:v>
                </c:pt>
                <c:pt idx="324">
                  <c:v>45251</c:v>
                </c:pt>
                <c:pt idx="325">
                  <c:v>45252</c:v>
                </c:pt>
                <c:pt idx="326">
                  <c:v>45253</c:v>
                </c:pt>
                <c:pt idx="327">
                  <c:v>45254</c:v>
                </c:pt>
                <c:pt idx="328">
                  <c:v>45255</c:v>
                </c:pt>
                <c:pt idx="329">
                  <c:v>45256</c:v>
                </c:pt>
                <c:pt idx="330">
                  <c:v>45257</c:v>
                </c:pt>
                <c:pt idx="331">
                  <c:v>45258</c:v>
                </c:pt>
                <c:pt idx="332">
                  <c:v>45259</c:v>
                </c:pt>
                <c:pt idx="333">
                  <c:v>45260</c:v>
                </c:pt>
                <c:pt idx="334">
                  <c:v>45261</c:v>
                </c:pt>
                <c:pt idx="335">
                  <c:v>45262</c:v>
                </c:pt>
                <c:pt idx="336">
                  <c:v>45263</c:v>
                </c:pt>
                <c:pt idx="337">
                  <c:v>45264</c:v>
                </c:pt>
                <c:pt idx="338">
                  <c:v>45265</c:v>
                </c:pt>
                <c:pt idx="339">
                  <c:v>45266</c:v>
                </c:pt>
                <c:pt idx="340">
                  <c:v>45267</c:v>
                </c:pt>
                <c:pt idx="341">
                  <c:v>45268</c:v>
                </c:pt>
                <c:pt idx="342">
                  <c:v>45269</c:v>
                </c:pt>
                <c:pt idx="343">
                  <c:v>45270</c:v>
                </c:pt>
                <c:pt idx="344">
                  <c:v>45271</c:v>
                </c:pt>
                <c:pt idx="345">
                  <c:v>45272</c:v>
                </c:pt>
                <c:pt idx="346">
                  <c:v>45273</c:v>
                </c:pt>
                <c:pt idx="347">
                  <c:v>45274</c:v>
                </c:pt>
                <c:pt idx="348">
                  <c:v>45275</c:v>
                </c:pt>
                <c:pt idx="349">
                  <c:v>45276</c:v>
                </c:pt>
                <c:pt idx="350">
                  <c:v>45277</c:v>
                </c:pt>
                <c:pt idx="351">
                  <c:v>45278</c:v>
                </c:pt>
                <c:pt idx="352">
                  <c:v>45279</c:v>
                </c:pt>
                <c:pt idx="353">
                  <c:v>45280</c:v>
                </c:pt>
                <c:pt idx="354">
                  <c:v>45281</c:v>
                </c:pt>
                <c:pt idx="355">
                  <c:v>45282</c:v>
                </c:pt>
                <c:pt idx="356">
                  <c:v>45283</c:v>
                </c:pt>
                <c:pt idx="357">
                  <c:v>45284</c:v>
                </c:pt>
                <c:pt idx="358">
                  <c:v>45285</c:v>
                </c:pt>
                <c:pt idx="359">
                  <c:v>45286</c:v>
                </c:pt>
                <c:pt idx="360">
                  <c:v>45287</c:v>
                </c:pt>
                <c:pt idx="361">
                  <c:v>45288</c:v>
                </c:pt>
                <c:pt idx="362">
                  <c:v>45289</c:v>
                </c:pt>
                <c:pt idx="363">
                  <c:v>45290</c:v>
                </c:pt>
                <c:pt idx="364">
                  <c:v>45291</c:v>
                </c:pt>
              </c:numCache>
            </c:numRef>
          </c:cat>
          <c:val>
            <c:numRef>
              <c:f>Sheet1!$D$2:$D$366</c:f>
              <c:numCache>
                <c:formatCode>General</c:formatCode>
                <c:ptCount val="365"/>
                <c:pt idx="0">
                  <c:v>1</c:v>
                </c:pt>
                <c:pt idx="1">
                  <c:v>1</c:v>
                </c:pt>
                <c:pt idx="2">
                  <c:v>0</c:v>
                </c:pt>
                <c:pt idx="3">
                  <c:v>0</c:v>
                </c:pt>
                <c:pt idx="4">
                  <c:v>1</c:v>
                </c:pt>
                <c:pt idx="5">
                  <c:v>2</c:v>
                </c:pt>
                <c:pt idx="6">
                  <c:v>2</c:v>
                </c:pt>
                <c:pt idx="7">
                  <c:v>1</c:v>
                </c:pt>
                <c:pt idx="8">
                  <c:v>3</c:v>
                </c:pt>
                <c:pt idx="9">
                  <c:v>2</c:v>
                </c:pt>
                <c:pt idx="10">
                  <c:v>1</c:v>
                </c:pt>
                <c:pt idx="11">
                  <c:v>1</c:v>
                </c:pt>
                <c:pt idx="12">
                  <c:v>1</c:v>
                </c:pt>
                <c:pt idx="13">
                  <c:v>0</c:v>
                </c:pt>
                <c:pt idx="14">
                  <c:v>2</c:v>
                </c:pt>
                <c:pt idx="15">
                  <c:v>3</c:v>
                </c:pt>
                <c:pt idx="16">
                  <c:v>3</c:v>
                </c:pt>
                <c:pt idx="17">
                  <c:v>3</c:v>
                </c:pt>
                <c:pt idx="18">
                  <c:v>2</c:v>
                </c:pt>
                <c:pt idx="19">
                  <c:v>2</c:v>
                </c:pt>
                <c:pt idx="20">
                  <c:v>1</c:v>
                </c:pt>
                <c:pt idx="21">
                  <c:v>2</c:v>
                </c:pt>
                <c:pt idx="22">
                  <c:v>2</c:v>
                </c:pt>
                <c:pt idx="23">
                  <c:v>1</c:v>
                </c:pt>
                <c:pt idx="24">
                  <c:v>7</c:v>
                </c:pt>
                <c:pt idx="25">
                  <c:v>0</c:v>
                </c:pt>
                <c:pt idx="26">
                  <c:v>0</c:v>
                </c:pt>
                <c:pt idx="27">
                  <c:v>2</c:v>
                </c:pt>
                <c:pt idx="28">
                  <c:v>3</c:v>
                </c:pt>
                <c:pt idx="29">
                  <c:v>1</c:v>
                </c:pt>
                <c:pt idx="30">
                  <c:v>3</c:v>
                </c:pt>
                <c:pt idx="31">
                  <c:v>3</c:v>
                </c:pt>
                <c:pt idx="32">
                  <c:v>0</c:v>
                </c:pt>
                <c:pt idx="33">
                  <c:v>3</c:v>
                </c:pt>
                <c:pt idx="34">
                  <c:v>3</c:v>
                </c:pt>
                <c:pt idx="35">
                  <c:v>0</c:v>
                </c:pt>
                <c:pt idx="36">
                  <c:v>0</c:v>
                </c:pt>
                <c:pt idx="37">
                  <c:v>2</c:v>
                </c:pt>
                <c:pt idx="38">
                  <c:v>2</c:v>
                </c:pt>
                <c:pt idx="39">
                  <c:v>0</c:v>
                </c:pt>
                <c:pt idx="40">
                  <c:v>2</c:v>
                </c:pt>
                <c:pt idx="41">
                  <c:v>3</c:v>
                </c:pt>
                <c:pt idx="42">
                  <c:v>3</c:v>
                </c:pt>
                <c:pt idx="43">
                  <c:v>0</c:v>
                </c:pt>
                <c:pt idx="44">
                  <c:v>2</c:v>
                </c:pt>
                <c:pt idx="45">
                  <c:v>4</c:v>
                </c:pt>
                <c:pt idx="46">
                  <c:v>2</c:v>
                </c:pt>
                <c:pt idx="47">
                  <c:v>1</c:v>
                </c:pt>
                <c:pt idx="48">
                  <c:v>3</c:v>
                </c:pt>
                <c:pt idx="49">
                  <c:v>1</c:v>
                </c:pt>
                <c:pt idx="50">
                  <c:v>2</c:v>
                </c:pt>
                <c:pt idx="51">
                  <c:v>2</c:v>
                </c:pt>
                <c:pt idx="52">
                  <c:v>3</c:v>
                </c:pt>
                <c:pt idx="53">
                  <c:v>1</c:v>
                </c:pt>
                <c:pt idx="54">
                  <c:v>1</c:v>
                </c:pt>
                <c:pt idx="55">
                  <c:v>6</c:v>
                </c:pt>
                <c:pt idx="56">
                  <c:v>0</c:v>
                </c:pt>
                <c:pt idx="57">
                  <c:v>2</c:v>
                </c:pt>
                <c:pt idx="58">
                  <c:v>1</c:v>
                </c:pt>
                <c:pt idx="59">
                  <c:v>1</c:v>
                </c:pt>
                <c:pt idx="60">
                  <c:v>1</c:v>
                </c:pt>
                <c:pt idx="61">
                  <c:v>2</c:v>
                </c:pt>
                <c:pt idx="62">
                  <c:v>3</c:v>
                </c:pt>
                <c:pt idx="63">
                  <c:v>1</c:v>
                </c:pt>
                <c:pt idx="64">
                  <c:v>1</c:v>
                </c:pt>
                <c:pt idx="65">
                  <c:v>3</c:v>
                </c:pt>
                <c:pt idx="66">
                  <c:v>2</c:v>
                </c:pt>
                <c:pt idx="67">
                  <c:v>5</c:v>
                </c:pt>
                <c:pt idx="68">
                  <c:v>3</c:v>
                </c:pt>
                <c:pt idx="69">
                  <c:v>1</c:v>
                </c:pt>
                <c:pt idx="70">
                  <c:v>1</c:v>
                </c:pt>
                <c:pt idx="71">
                  <c:v>3</c:v>
                </c:pt>
                <c:pt idx="72">
                  <c:v>3</c:v>
                </c:pt>
                <c:pt idx="73">
                  <c:v>1</c:v>
                </c:pt>
                <c:pt idx="74">
                  <c:v>3</c:v>
                </c:pt>
                <c:pt idx="75">
                  <c:v>3</c:v>
                </c:pt>
                <c:pt idx="76">
                  <c:v>3</c:v>
                </c:pt>
                <c:pt idx="77">
                  <c:v>1</c:v>
                </c:pt>
                <c:pt idx="78">
                  <c:v>1</c:v>
                </c:pt>
                <c:pt idx="79">
                  <c:v>5</c:v>
                </c:pt>
                <c:pt idx="80">
                  <c:v>1</c:v>
                </c:pt>
                <c:pt idx="81">
                  <c:v>1</c:v>
                </c:pt>
                <c:pt idx="82">
                  <c:v>0</c:v>
                </c:pt>
                <c:pt idx="83">
                  <c:v>2</c:v>
                </c:pt>
                <c:pt idx="84">
                  <c:v>3</c:v>
                </c:pt>
                <c:pt idx="85">
                  <c:v>1</c:v>
                </c:pt>
                <c:pt idx="86">
                  <c:v>0</c:v>
                </c:pt>
                <c:pt idx="87">
                  <c:v>0</c:v>
                </c:pt>
                <c:pt idx="88">
                  <c:v>1</c:v>
                </c:pt>
                <c:pt idx="89">
                  <c:v>5</c:v>
                </c:pt>
                <c:pt idx="90">
                  <c:v>1</c:v>
                </c:pt>
                <c:pt idx="91">
                  <c:v>1</c:v>
                </c:pt>
                <c:pt idx="92">
                  <c:v>1</c:v>
                </c:pt>
                <c:pt idx="93">
                  <c:v>2</c:v>
                </c:pt>
                <c:pt idx="94">
                  <c:v>3</c:v>
                </c:pt>
                <c:pt idx="95">
                  <c:v>2</c:v>
                </c:pt>
                <c:pt idx="96">
                  <c:v>4</c:v>
                </c:pt>
                <c:pt idx="97">
                  <c:v>3</c:v>
                </c:pt>
                <c:pt idx="98">
                  <c:v>1</c:v>
                </c:pt>
                <c:pt idx="99">
                  <c:v>3</c:v>
                </c:pt>
                <c:pt idx="100">
                  <c:v>10</c:v>
                </c:pt>
                <c:pt idx="101">
                  <c:v>2</c:v>
                </c:pt>
                <c:pt idx="102">
                  <c:v>0</c:v>
                </c:pt>
                <c:pt idx="103">
                  <c:v>5</c:v>
                </c:pt>
                <c:pt idx="104">
                  <c:v>1</c:v>
                </c:pt>
                <c:pt idx="105">
                  <c:v>2</c:v>
                </c:pt>
                <c:pt idx="106">
                  <c:v>2</c:v>
                </c:pt>
                <c:pt idx="107">
                  <c:v>3</c:v>
                </c:pt>
                <c:pt idx="108">
                  <c:v>6</c:v>
                </c:pt>
                <c:pt idx="109">
                  <c:v>2</c:v>
                </c:pt>
                <c:pt idx="110">
                  <c:v>4</c:v>
                </c:pt>
                <c:pt idx="111">
                  <c:v>5</c:v>
                </c:pt>
                <c:pt idx="112">
                  <c:v>4</c:v>
                </c:pt>
                <c:pt idx="113">
                  <c:v>3</c:v>
                </c:pt>
                <c:pt idx="114">
                  <c:v>2</c:v>
                </c:pt>
                <c:pt idx="115">
                  <c:v>4</c:v>
                </c:pt>
                <c:pt idx="116">
                  <c:v>2</c:v>
                </c:pt>
                <c:pt idx="117">
                  <c:v>3</c:v>
                </c:pt>
                <c:pt idx="118">
                  <c:v>3</c:v>
                </c:pt>
                <c:pt idx="119">
                  <c:v>2</c:v>
                </c:pt>
                <c:pt idx="120">
                  <c:v>4</c:v>
                </c:pt>
                <c:pt idx="121">
                  <c:v>3</c:v>
                </c:pt>
                <c:pt idx="122">
                  <c:v>4</c:v>
                </c:pt>
                <c:pt idx="123">
                  <c:v>4</c:v>
                </c:pt>
                <c:pt idx="124">
                  <c:v>0</c:v>
                </c:pt>
                <c:pt idx="125">
                  <c:v>4</c:v>
                </c:pt>
                <c:pt idx="126">
                  <c:v>3</c:v>
                </c:pt>
                <c:pt idx="127">
                  <c:v>6</c:v>
                </c:pt>
                <c:pt idx="128">
                  <c:v>5</c:v>
                </c:pt>
                <c:pt idx="129">
                  <c:v>2</c:v>
                </c:pt>
                <c:pt idx="130">
                  <c:v>3</c:v>
                </c:pt>
                <c:pt idx="131">
                  <c:v>4</c:v>
                </c:pt>
                <c:pt idx="132">
                  <c:v>4</c:v>
                </c:pt>
                <c:pt idx="133">
                  <c:v>0</c:v>
                </c:pt>
                <c:pt idx="134">
                  <c:v>1</c:v>
                </c:pt>
                <c:pt idx="135">
                  <c:v>8</c:v>
                </c:pt>
                <c:pt idx="136">
                  <c:v>10</c:v>
                </c:pt>
                <c:pt idx="137">
                  <c:v>7</c:v>
                </c:pt>
                <c:pt idx="138">
                  <c:v>2</c:v>
                </c:pt>
                <c:pt idx="139">
                  <c:v>1</c:v>
                </c:pt>
                <c:pt idx="140">
                  <c:v>9</c:v>
                </c:pt>
                <c:pt idx="141">
                  <c:v>19</c:v>
                </c:pt>
                <c:pt idx="142">
                  <c:v>8</c:v>
                </c:pt>
                <c:pt idx="143">
                  <c:v>6</c:v>
                </c:pt>
                <c:pt idx="144">
                  <c:v>7</c:v>
                </c:pt>
                <c:pt idx="145">
                  <c:v>12</c:v>
                </c:pt>
                <c:pt idx="146">
                  <c:v>10</c:v>
                </c:pt>
                <c:pt idx="147">
                  <c:v>4</c:v>
                </c:pt>
                <c:pt idx="148">
                  <c:v>9</c:v>
                </c:pt>
                <c:pt idx="149">
                  <c:v>6</c:v>
                </c:pt>
                <c:pt idx="150">
                  <c:v>5</c:v>
                </c:pt>
                <c:pt idx="151">
                  <c:v>0</c:v>
                </c:pt>
                <c:pt idx="152">
                  <c:v>3</c:v>
                </c:pt>
                <c:pt idx="153">
                  <c:v>5</c:v>
                </c:pt>
                <c:pt idx="154">
                  <c:v>4</c:v>
                </c:pt>
                <c:pt idx="155">
                  <c:v>3</c:v>
                </c:pt>
                <c:pt idx="156">
                  <c:v>2</c:v>
                </c:pt>
                <c:pt idx="157">
                  <c:v>3</c:v>
                </c:pt>
                <c:pt idx="158">
                  <c:v>1</c:v>
                </c:pt>
                <c:pt idx="159">
                  <c:v>1</c:v>
                </c:pt>
                <c:pt idx="160">
                  <c:v>1</c:v>
                </c:pt>
                <c:pt idx="161">
                  <c:v>0</c:v>
                </c:pt>
                <c:pt idx="162">
                  <c:v>4</c:v>
                </c:pt>
                <c:pt idx="163">
                  <c:v>2</c:v>
                </c:pt>
                <c:pt idx="164">
                  <c:v>2</c:v>
                </c:pt>
                <c:pt idx="165">
                  <c:v>3</c:v>
                </c:pt>
                <c:pt idx="166">
                  <c:v>5</c:v>
                </c:pt>
                <c:pt idx="167">
                  <c:v>0</c:v>
                </c:pt>
                <c:pt idx="168">
                  <c:v>6</c:v>
                </c:pt>
                <c:pt idx="169">
                  <c:v>6</c:v>
                </c:pt>
                <c:pt idx="170">
                  <c:v>3</c:v>
                </c:pt>
                <c:pt idx="171">
                  <c:v>6</c:v>
                </c:pt>
                <c:pt idx="172">
                  <c:v>6</c:v>
                </c:pt>
                <c:pt idx="173">
                  <c:v>4</c:v>
                </c:pt>
                <c:pt idx="174">
                  <c:v>5</c:v>
                </c:pt>
                <c:pt idx="175">
                  <c:v>4</c:v>
                </c:pt>
                <c:pt idx="176">
                  <c:v>6</c:v>
                </c:pt>
                <c:pt idx="177">
                  <c:v>4</c:v>
                </c:pt>
                <c:pt idx="178">
                  <c:v>5</c:v>
                </c:pt>
                <c:pt idx="179">
                  <c:v>2</c:v>
                </c:pt>
                <c:pt idx="180">
                  <c:v>2</c:v>
                </c:pt>
                <c:pt idx="181">
                  <c:v>2</c:v>
                </c:pt>
                <c:pt idx="182">
                  <c:v>2</c:v>
                </c:pt>
                <c:pt idx="183">
                  <c:v>0</c:v>
                </c:pt>
                <c:pt idx="184">
                  <c:v>5</c:v>
                </c:pt>
                <c:pt idx="185">
                  <c:v>2</c:v>
                </c:pt>
                <c:pt idx="186">
                  <c:v>1</c:v>
                </c:pt>
                <c:pt idx="187">
                  <c:v>0</c:v>
                </c:pt>
                <c:pt idx="188">
                  <c:v>2</c:v>
                </c:pt>
                <c:pt idx="189">
                  <c:v>1</c:v>
                </c:pt>
                <c:pt idx="190">
                  <c:v>0</c:v>
                </c:pt>
                <c:pt idx="191">
                  <c:v>1</c:v>
                </c:pt>
                <c:pt idx="192">
                  <c:v>1</c:v>
                </c:pt>
                <c:pt idx="193">
                  <c:v>2</c:v>
                </c:pt>
                <c:pt idx="194">
                  <c:v>3</c:v>
                </c:pt>
                <c:pt idx="195">
                  <c:v>0</c:v>
                </c:pt>
                <c:pt idx="196">
                  <c:v>0</c:v>
                </c:pt>
                <c:pt idx="197">
                  <c:v>0</c:v>
                </c:pt>
                <c:pt idx="198">
                  <c:v>0</c:v>
                </c:pt>
                <c:pt idx="199">
                  <c:v>0</c:v>
                </c:pt>
                <c:pt idx="200">
                  <c:v>3</c:v>
                </c:pt>
                <c:pt idx="201">
                  <c:v>1</c:v>
                </c:pt>
                <c:pt idx="202">
                  <c:v>3</c:v>
                </c:pt>
                <c:pt idx="203">
                  <c:v>0</c:v>
                </c:pt>
                <c:pt idx="204">
                  <c:v>0</c:v>
                </c:pt>
                <c:pt idx="205">
                  <c:v>3</c:v>
                </c:pt>
                <c:pt idx="206">
                  <c:v>4</c:v>
                </c:pt>
                <c:pt idx="207">
                  <c:v>0</c:v>
                </c:pt>
                <c:pt idx="208">
                  <c:v>1</c:v>
                </c:pt>
                <c:pt idx="209">
                  <c:v>1</c:v>
                </c:pt>
                <c:pt idx="210">
                  <c:v>0</c:v>
                </c:pt>
                <c:pt idx="211">
                  <c:v>0</c:v>
                </c:pt>
                <c:pt idx="212">
                  <c:v>2</c:v>
                </c:pt>
                <c:pt idx="213">
                  <c:v>0</c:v>
                </c:pt>
                <c:pt idx="214">
                  <c:v>2</c:v>
                </c:pt>
                <c:pt idx="215">
                  <c:v>0</c:v>
                </c:pt>
                <c:pt idx="216">
                  <c:v>1</c:v>
                </c:pt>
                <c:pt idx="217">
                  <c:v>2</c:v>
                </c:pt>
                <c:pt idx="218">
                  <c:v>1</c:v>
                </c:pt>
                <c:pt idx="219">
                  <c:v>0</c:v>
                </c:pt>
                <c:pt idx="220">
                  <c:v>0</c:v>
                </c:pt>
                <c:pt idx="221">
                  <c:v>1</c:v>
                </c:pt>
                <c:pt idx="222">
                  <c:v>2</c:v>
                </c:pt>
                <c:pt idx="223">
                  <c:v>0</c:v>
                </c:pt>
                <c:pt idx="224">
                  <c:v>2</c:v>
                </c:pt>
                <c:pt idx="225">
                  <c:v>0</c:v>
                </c:pt>
                <c:pt idx="226">
                  <c:v>2</c:v>
                </c:pt>
                <c:pt idx="227">
                  <c:v>0</c:v>
                </c:pt>
                <c:pt idx="228">
                  <c:v>1</c:v>
                </c:pt>
                <c:pt idx="229">
                  <c:v>0</c:v>
                </c:pt>
                <c:pt idx="230">
                  <c:v>0</c:v>
                </c:pt>
                <c:pt idx="231">
                  <c:v>0</c:v>
                </c:pt>
                <c:pt idx="232">
                  <c:v>0</c:v>
                </c:pt>
                <c:pt idx="233">
                  <c:v>1</c:v>
                </c:pt>
                <c:pt idx="234">
                  <c:v>1</c:v>
                </c:pt>
                <c:pt idx="235">
                  <c:v>0</c:v>
                </c:pt>
                <c:pt idx="236">
                  <c:v>1</c:v>
                </c:pt>
                <c:pt idx="237">
                  <c:v>0</c:v>
                </c:pt>
                <c:pt idx="238">
                  <c:v>0</c:v>
                </c:pt>
                <c:pt idx="239">
                  <c:v>2</c:v>
                </c:pt>
                <c:pt idx="240">
                  <c:v>3</c:v>
                </c:pt>
                <c:pt idx="241">
                  <c:v>4</c:v>
                </c:pt>
                <c:pt idx="242">
                  <c:v>5</c:v>
                </c:pt>
                <c:pt idx="243">
                  <c:v>2</c:v>
                </c:pt>
                <c:pt idx="244">
                  <c:v>2</c:v>
                </c:pt>
                <c:pt idx="245">
                  <c:v>2</c:v>
                </c:pt>
                <c:pt idx="246">
                  <c:v>4</c:v>
                </c:pt>
                <c:pt idx="247">
                  <c:v>3</c:v>
                </c:pt>
                <c:pt idx="248">
                  <c:v>1</c:v>
                </c:pt>
                <c:pt idx="249">
                  <c:v>0</c:v>
                </c:pt>
                <c:pt idx="250">
                  <c:v>1</c:v>
                </c:pt>
                <c:pt idx="251">
                  <c:v>2</c:v>
                </c:pt>
                <c:pt idx="252">
                  <c:v>1</c:v>
                </c:pt>
                <c:pt idx="253">
                  <c:v>0</c:v>
                </c:pt>
                <c:pt idx="254">
                  <c:v>2</c:v>
                </c:pt>
                <c:pt idx="255">
                  <c:v>1</c:v>
                </c:pt>
                <c:pt idx="256">
                  <c:v>1</c:v>
                </c:pt>
                <c:pt idx="257">
                  <c:v>0</c:v>
                </c:pt>
                <c:pt idx="258">
                  <c:v>0</c:v>
                </c:pt>
                <c:pt idx="259">
                  <c:v>1</c:v>
                </c:pt>
                <c:pt idx="260">
                  <c:v>1</c:v>
                </c:pt>
                <c:pt idx="261">
                  <c:v>3</c:v>
                </c:pt>
                <c:pt idx="262">
                  <c:v>1</c:v>
                </c:pt>
                <c:pt idx="263">
                  <c:v>1</c:v>
                </c:pt>
                <c:pt idx="264">
                  <c:v>0</c:v>
                </c:pt>
                <c:pt idx="265">
                  <c:v>0</c:v>
                </c:pt>
                <c:pt idx="266">
                  <c:v>1</c:v>
                </c:pt>
                <c:pt idx="267">
                  <c:v>0</c:v>
                </c:pt>
                <c:pt idx="268">
                  <c:v>1</c:v>
                </c:pt>
                <c:pt idx="269">
                  <c:v>3</c:v>
                </c:pt>
                <c:pt idx="270">
                  <c:v>0</c:v>
                </c:pt>
                <c:pt idx="271">
                  <c:v>1</c:v>
                </c:pt>
                <c:pt idx="272">
                  <c:v>0</c:v>
                </c:pt>
                <c:pt idx="273">
                  <c:v>1</c:v>
                </c:pt>
                <c:pt idx="274">
                  <c:v>3</c:v>
                </c:pt>
                <c:pt idx="275">
                  <c:v>2</c:v>
                </c:pt>
                <c:pt idx="276">
                  <c:v>2</c:v>
                </c:pt>
                <c:pt idx="277">
                  <c:v>1</c:v>
                </c:pt>
                <c:pt idx="278">
                  <c:v>0</c:v>
                </c:pt>
                <c:pt idx="279">
                  <c:v>1</c:v>
                </c:pt>
                <c:pt idx="280">
                  <c:v>4</c:v>
                </c:pt>
                <c:pt idx="281">
                  <c:v>2</c:v>
                </c:pt>
                <c:pt idx="282">
                  <c:v>5</c:v>
                </c:pt>
                <c:pt idx="283">
                  <c:v>0</c:v>
                </c:pt>
                <c:pt idx="284">
                  <c:v>1</c:v>
                </c:pt>
                <c:pt idx="285">
                  <c:v>2</c:v>
                </c:pt>
                <c:pt idx="286">
                  <c:v>1</c:v>
                </c:pt>
                <c:pt idx="287">
                  <c:v>4</c:v>
                </c:pt>
                <c:pt idx="288">
                  <c:v>5</c:v>
                </c:pt>
                <c:pt idx="289">
                  <c:v>2</c:v>
                </c:pt>
                <c:pt idx="290">
                  <c:v>1</c:v>
                </c:pt>
                <c:pt idx="291">
                  <c:v>7</c:v>
                </c:pt>
                <c:pt idx="292">
                  <c:v>1</c:v>
                </c:pt>
                <c:pt idx="293">
                  <c:v>2</c:v>
                </c:pt>
                <c:pt idx="294">
                  <c:v>1</c:v>
                </c:pt>
                <c:pt idx="295">
                  <c:v>1</c:v>
                </c:pt>
                <c:pt idx="296">
                  <c:v>7</c:v>
                </c:pt>
                <c:pt idx="297">
                  <c:v>2</c:v>
                </c:pt>
                <c:pt idx="298">
                  <c:v>3</c:v>
                </c:pt>
                <c:pt idx="299">
                  <c:v>0</c:v>
                </c:pt>
                <c:pt idx="300">
                  <c:v>4</c:v>
                </c:pt>
                <c:pt idx="301">
                  <c:v>1</c:v>
                </c:pt>
                <c:pt idx="302">
                  <c:v>2</c:v>
                </c:pt>
                <c:pt idx="303">
                  <c:v>2</c:v>
                </c:pt>
                <c:pt idx="304">
                  <c:v>2</c:v>
                </c:pt>
                <c:pt idx="305">
                  <c:v>2</c:v>
                </c:pt>
                <c:pt idx="306">
                  <c:v>2</c:v>
                </c:pt>
                <c:pt idx="307">
                  <c:v>0</c:v>
                </c:pt>
                <c:pt idx="308">
                  <c:v>2</c:v>
                </c:pt>
                <c:pt idx="309">
                  <c:v>1</c:v>
                </c:pt>
                <c:pt idx="310">
                  <c:v>0</c:v>
                </c:pt>
                <c:pt idx="311">
                  <c:v>2</c:v>
                </c:pt>
                <c:pt idx="312">
                  <c:v>1</c:v>
                </c:pt>
                <c:pt idx="313">
                  <c:v>2</c:v>
                </c:pt>
                <c:pt idx="314">
                  <c:v>1</c:v>
                </c:pt>
                <c:pt idx="315">
                  <c:v>0</c:v>
                </c:pt>
                <c:pt idx="316">
                  <c:v>1</c:v>
                </c:pt>
                <c:pt idx="317">
                  <c:v>0</c:v>
                </c:pt>
                <c:pt idx="318">
                  <c:v>1</c:v>
                </c:pt>
                <c:pt idx="319">
                  <c:v>2</c:v>
                </c:pt>
                <c:pt idx="320">
                  <c:v>5</c:v>
                </c:pt>
                <c:pt idx="321">
                  <c:v>3</c:v>
                </c:pt>
                <c:pt idx="322">
                  <c:v>5</c:v>
                </c:pt>
                <c:pt idx="323">
                  <c:v>5</c:v>
                </c:pt>
                <c:pt idx="324">
                  <c:v>7</c:v>
                </c:pt>
                <c:pt idx="325">
                  <c:v>7</c:v>
                </c:pt>
                <c:pt idx="326">
                  <c:v>6</c:v>
                </c:pt>
                <c:pt idx="327">
                  <c:v>1</c:v>
                </c:pt>
                <c:pt idx="328">
                  <c:v>4</c:v>
                </c:pt>
                <c:pt idx="329">
                  <c:v>3</c:v>
                </c:pt>
                <c:pt idx="330">
                  <c:v>3</c:v>
                </c:pt>
                <c:pt idx="331">
                  <c:v>2</c:v>
                </c:pt>
                <c:pt idx="332">
                  <c:v>1</c:v>
                </c:pt>
                <c:pt idx="333">
                  <c:v>3</c:v>
                </c:pt>
                <c:pt idx="334">
                  <c:v>6</c:v>
                </c:pt>
                <c:pt idx="335">
                  <c:v>4</c:v>
                </c:pt>
                <c:pt idx="336">
                  <c:v>0</c:v>
                </c:pt>
                <c:pt idx="337">
                  <c:v>2</c:v>
                </c:pt>
                <c:pt idx="338">
                  <c:v>2</c:v>
                </c:pt>
                <c:pt idx="339">
                  <c:v>2</c:v>
                </c:pt>
                <c:pt idx="340">
                  <c:v>1</c:v>
                </c:pt>
                <c:pt idx="341">
                  <c:v>0</c:v>
                </c:pt>
                <c:pt idx="342">
                  <c:v>1</c:v>
                </c:pt>
                <c:pt idx="343">
                  <c:v>0</c:v>
                </c:pt>
                <c:pt idx="344">
                  <c:v>1</c:v>
                </c:pt>
                <c:pt idx="345">
                  <c:v>5</c:v>
                </c:pt>
                <c:pt idx="346">
                  <c:v>3</c:v>
                </c:pt>
                <c:pt idx="347">
                  <c:v>3</c:v>
                </c:pt>
                <c:pt idx="348">
                  <c:v>6</c:v>
                </c:pt>
                <c:pt idx="349">
                  <c:v>17</c:v>
                </c:pt>
                <c:pt idx="350">
                  <c:v>9</c:v>
                </c:pt>
                <c:pt idx="351">
                  <c:v>12</c:v>
                </c:pt>
                <c:pt idx="352">
                  <c:v>6</c:v>
                </c:pt>
                <c:pt idx="353">
                  <c:v>8</c:v>
                </c:pt>
                <c:pt idx="354">
                  <c:v>9</c:v>
                </c:pt>
                <c:pt idx="355">
                  <c:v>15</c:v>
                </c:pt>
                <c:pt idx="356">
                  <c:v>7</c:v>
                </c:pt>
                <c:pt idx="357">
                  <c:v>4</c:v>
                </c:pt>
                <c:pt idx="358">
                  <c:v>3</c:v>
                </c:pt>
                <c:pt idx="359">
                  <c:v>5</c:v>
                </c:pt>
                <c:pt idx="360">
                  <c:v>2</c:v>
                </c:pt>
                <c:pt idx="361">
                  <c:v>5</c:v>
                </c:pt>
                <c:pt idx="362">
                  <c:v>12</c:v>
                </c:pt>
                <c:pt idx="363">
                  <c:v>13</c:v>
                </c:pt>
                <c:pt idx="364">
                  <c:v>12</c:v>
                </c:pt>
              </c:numCache>
            </c:numRef>
          </c:val>
          <c:smooth val="0"/>
          <c:extLst>
            <c:ext xmlns:c16="http://schemas.microsoft.com/office/drawing/2014/chart" uri="{C3380CC4-5D6E-409C-BE32-E72D297353CC}">
              <c16:uniqueId val="{00000002-FD54-4932-BC86-82347FD53CC8}"/>
            </c:ext>
          </c:extLst>
        </c:ser>
        <c:dLbls>
          <c:showLegendKey val="0"/>
          <c:showVal val="0"/>
          <c:showCatName val="0"/>
          <c:showSerName val="0"/>
          <c:showPercent val="0"/>
          <c:showBubbleSize val="0"/>
        </c:dLbls>
        <c:marker val="1"/>
        <c:smooth val="0"/>
        <c:axId val="165670912"/>
        <c:axId val="165672448"/>
      </c:lineChart>
      <c:dateAx>
        <c:axId val="165670912"/>
        <c:scaling>
          <c:orientation val="minMax"/>
          <c:min val="45261"/>
        </c:scaling>
        <c:delete val="0"/>
        <c:axPos val="b"/>
        <c:numFmt formatCode="dd/mm/yyyy" sourceLinked="1"/>
        <c:majorTickMark val="out"/>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00" b="0" i="0" u="none" strike="noStrike" kern="1200" baseline="0">
                <a:pattFill prst="pct5">
                  <a:fgClr>
                    <a:schemeClr val="lt1">
                      <a:lumMod val="85000"/>
                    </a:schemeClr>
                  </a:fgClr>
                  <a:bgClr>
                    <a:schemeClr val="bg1"/>
                  </a:bgClr>
                </a:pattFill>
                <a:latin typeface="+mn-lt"/>
                <a:ea typeface="+mn-ea"/>
                <a:cs typeface="+mn-cs"/>
              </a:defRPr>
            </a:pPr>
            <a:endParaRPr lang="en-US"/>
          </a:p>
        </c:txPr>
        <c:crossAx val="165672448"/>
        <c:crosses val="autoZero"/>
        <c:auto val="1"/>
        <c:lblOffset val="100"/>
        <c:baseTimeUnit val="days"/>
        <c:majorUnit val="10"/>
        <c:majorTimeUnit val="days"/>
      </c:dateAx>
      <c:valAx>
        <c:axId val="165672448"/>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65670912"/>
        <c:crosses val="autoZero"/>
        <c:crossBetween val="between"/>
      </c:valAx>
      <c:valAx>
        <c:axId val="165673984"/>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65942016"/>
        <c:crosses val="max"/>
        <c:crossBetween val="between"/>
      </c:valAx>
      <c:dateAx>
        <c:axId val="165942016"/>
        <c:scaling>
          <c:orientation val="minMax"/>
        </c:scaling>
        <c:delete val="1"/>
        <c:axPos val="b"/>
        <c:numFmt formatCode="dd/mm/yyyy" sourceLinked="1"/>
        <c:majorTickMark val="out"/>
        <c:minorTickMark val="none"/>
        <c:tickLblPos val="nextTo"/>
        <c:crossAx val="165673984"/>
        <c:crosses val="autoZero"/>
        <c:auto val="1"/>
        <c:lblOffset val="100"/>
        <c:baseTimeUnit val="days"/>
        <c:majorUnit val="1"/>
        <c:minorUnit val="1"/>
      </c:date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accent1">
        <a:lumMod val="75000"/>
      </a:schemeClr>
    </a:solidFill>
    <a:ln>
      <a:noFill/>
    </a:ln>
    <a:effectLst/>
  </c:spPr>
  <c:txPr>
    <a:bodyPr/>
    <a:lstStyle/>
    <a:p>
      <a:pPr>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100" baseline="0">
                <a:solidFill>
                  <a:srgbClr val="FFC000"/>
                </a:solidFill>
                <a:effectLst>
                  <a:outerShdw blurRad="50800" dist="38100" dir="5400000" algn="t" rotWithShape="0">
                    <a:prstClr val="black">
                      <a:alpha val="40000"/>
                    </a:prstClr>
                  </a:outerShdw>
                </a:effectLst>
                <a:latin typeface="+mn-lt"/>
                <a:ea typeface="+mn-ea"/>
                <a:cs typeface="+mn-cs"/>
              </a:defRPr>
            </a:pPr>
            <a:r>
              <a:rPr lang="en-US" sz="1200" dirty="0">
                <a:solidFill>
                  <a:srgbClr val="FFC000"/>
                </a:solidFill>
              </a:rPr>
              <a:t>Increasing</a:t>
            </a:r>
            <a:r>
              <a:rPr lang="en-US" sz="1200" baseline="0" dirty="0">
                <a:solidFill>
                  <a:srgbClr val="FFC000"/>
                </a:solidFill>
              </a:rPr>
              <a:t> Earthquakes before Eruption</a:t>
            </a:r>
            <a:endParaRPr lang="en-ID" sz="1200" dirty="0">
              <a:solidFill>
                <a:srgbClr val="FFC000"/>
              </a:solidFill>
            </a:endParaRPr>
          </a:p>
        </c:rich>
      </c:tx>
      <c:layout>
        <c:manualLayout>
          <c:xMode val="edge"/>
          <c:yMode val="edge"/>
          <c:x val="0.14221484762339356"/>
          <c:y val="0"/>
        </c:manualLayout>
      </c:layout>
      <c:overlay val="0"/>
      <c:spPr>
        <a:noFill/>
        <a:ln>
          <a:noFill/>
        </a:ln>
        <a:effectLst/>
      </c:spPr>
    </c:title>
    <c:autoTitleDeleted val="0"/>
    <c:plotArea>
      <c:layout>
        <c:manualLayout>
          <c:layoutTarget val="inner"/>
          <c:xMode val="edge"/>
          <c:yMode val="edge"/>
          <c:x val="8.2306033040764864E-2"/>
          <c:y val="0.26568067317088451"/>
          <c:w val="0.7771752352488015"/>
          <c:h val="0.44242741193601964"/>
        </c:manualLayout>
      </c:layout>
      <c:lineChart>
        <c:grouping val="standard"/>
        <c:varyColors val="0"/>
        <c:ser>
          <c:idx val="0"/>
          <c:order val="0"/>
          <c:tx>
            <c:strRef>
              <c:f>Sheet1!$B$1</c:f>
              <c:strCache>
                <c:ptCount val="1"/>
                <c:pt idx="0">
                  <c:v>Series 1</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Sheet1!$A$2:$A$397</c:f>
              <c:numCache>
                <c:formatCode>dd/mm/yyyy</c:formatCode>
                <c:ptCount val="396"/>
                <c:pt idx="0">
                  <c:v>44927</c:v>
                </c:pt>
                <c:pt idx="1">
                  <c:v>44928</c:v>
                </c:pt>
                <c:pt idx="2">
                  <c:v>44929</c:v>
                </c:pt>
                <c:pt idx="3">
                  <c:v>44930</c:v>
                </c:pt>
                <c:pt idx="4">
                  <c:v>44931</c:v>
                </c:pt>
                <c:pt idx="5">
                  <c:v>44932</c:v>
                </c:pt>
                <c:pt idx="6">
                  <c:v>44933</c:v>
                </c:pt>
                <c:pt idx="7">
                  <c:v>44934</c:v>
                </c:pt>
                <c:pt idx="8">
                  <c:v>44935</c:v>
                </c:pt>
                <c:pt idx="9">
                  <c:v>44936</c:v>
                </c:pt>
                <c:pt idx="10">
                  <c:v>44937</c:v>
                </c:pt>
                <c:pt idx="11">
                  <c:v>44938</c:v>
                </c:pt>
                <c:pt idx="12">
                  <c:v>44939</c:v>
                </c:pt>
                <c:pt idx="13">
                  <c:v>44940</c:v>
                </c:pt>
                <c:pt idx="14">
                  <c:v>44941</c:v>
                </c:pt>
                <c:pt idx="15">
                  <c:v>44942</c:v>
                </c:pt>
                <c:pt idx="16">
                  <c:v>44943</c:v>
                </c:pt>
                <c:pt idx="17">
                  <c:v>44944</c:v>
                </c:pt>
                <c:pt idx="18">
                  <c:v>44945</c:v>
                </c:pt>
                <c:pt idx="19">
                  <c:v>44946</c:v>
                </c:pt>
                <c:pt idx="20">
                  <c:v>44947</c:v>
                </c:pt>
                <c:pt idx="21">
                  <c:v>44948</c:v>
                </c:pt>
                <c:pt idx="22">
                  <c:v>44949</c:v>
                </c:pt>
                <c:pt idx="23">
                  <c:v>44950</c:v>
                </c:pt>
                <c:pt idx="24">
                  <c:v>44951</c:v>
                </c:pt>
                <c:pt idx="25">
                  <c:v>44952</c:v>
                </c:pt>
                <c:pt idx="26">
                  <c:v>44953</c:v>
                </c:pt>
                <c:pt idx="27">
                  <c:v>44954</c:v>
                </c:pt>
                <c:pt idx="28">
                  <c:v>44955</c:v>
                </c:pt>
                <c:pt idx="29">
                  <c:v>44956</c:v>
                </c:pt>
                <c:pt idx="30">
                  <c:v>44957</c:v>
                </c:pt>
                <c:pt idx="31">
                  <c:v>44958</c:v>
                </c:pt>
                <c:pt idx="32">
                  <c:v>44959</c:v>
                </c:pt>
                <c:pt idx="33">
                  <c:v>44960</c:v>
                </c:pt>
                <c:pt idx="34">
                  <c:v>44961</c:v>
                </c:pt>
                <c:pt idx="35">
                  <c:v>44962</c:v>
                </c:pt>
                <c:pt idx="36">
                  <c:v>44963</c:v>
                </c:pt>
                <c:pt idx="37">
                  <c:v>44964</c:v>
                </c:pt>
                <c:pt idx="38">
                  <c:v>44965</c:v>
                </c:pt>
                <c:pt idx="39">
                  <c:v>44966</c:v>
                </c:pt>
                <c:pt idx="40">
                  <c:v>44967</c:v>
                </c:pt>
                <c:pt idx="41">
                  <c:v>44968</c:v>
                </c:pt>
                <c:pt idx="42">
                  <c:v>44969</c:v>
                </c:pt>
                <c:pt idx="43">
                  <c:v>44970</c:v>
                </c:pt>
                <c:pt idx="44">
                  <c:v>44971</c:v>
                </c:pt>
                <c:pt idx="45">
                  <c:v>44972</c:v>
                </c:pt>
                <c:pt idx="46">
                  <c:v>44973</c:v>
                </c:pt>
                <c:pt idx="47">
                  <c:v>44974</c:v>
                </c:pt>
                <c:pt idx="48">
                  <c:v>44975</c:v>
                </c:pt>
                <c:pt idx="49">
                  <c:v>44976</c:v>
                </c:pt>
                <c:pt idx="50">
                  <c:v>44977</c:v>
                </c:pt>
                <c:pt idx="51">
                  <c:v>44978</c:v>
                </c:pt>
                <c:pt idx="52">
                  <c:v>44979</c:v>
                </c:pt>
                <c:pt idx="53">
                  <c:v>44980</c:v>
                </c:pt>
                <c:pt idx="54">
                  <c:v>44981</c:v>
                </c:pt>
                <c:pt idx="55">
                  <c:v>44982</c:v>
                </c:pt>
                <c:pt idx="56">
                  <c:v>44983</c:v>
                </c:pt>
                <c:pt idx="57">
                  <c:v>44984</c:v>
                </c:pt>
                <c:pt idx="58">
                  <c:v>44985</c:v>
                </c:pt>
                <c:pt idx="59">
                  <c:v>44986</c:v>
                </c:pt>
                <c:pt idx="60">
                  <c:v>44987</c:v>
                </c:pt>
                <c:pt idx="61">
                  <c:v>44988</c:v>
                </c:pt>
                <c:pt idx="62">
                  <c:v>44989</c:v>
                </c:pt>
                <c:pt idx="63">
                  <c:v>44990</c:v>
                </c:pt>
                <c:pt idx="64">
                  <c:v>44991</c:v>
                </c:pt>
                <c:pt idx="65">
                  <c:v>44992</c:v>
                </c:pt>
                <c:pt idx="66">
                  <c:v>44993</c:v>
                </c:pt>
                <c:pt idx="67">
                  <c:v>44994</c:v>
                </c:pt>
                <c:pt idx="68">
                  <c:v>44995</c:v>
                </c:pt>
                <c:pt idx="69">
                  <c:v>44996</c:v>
                </c:pt>
                <c:pt idx="70">
                  <c:v>44997</c:v>
                </c:pt>
                <c:pt idx="71">
                  <c:v>44998</c:v>
                </c:pt>
                <c:pt idx="72">
                  <c:v>44999</c:v>
                </c:pt>
                <c:pt idx="73">
                  <c:v>45000</c:v>
                </c:pt>
                <c:pt idx="74">
                  <c:v>45001</c:v>
                </c:pt>
                <c:pt idx="75">
                  <c:v>45002</c:v>
                </c:pt>
                <c:pt idx="76">
                  <c:v>45003</c:v>
                </c:pt>
                <c:pt idx="77">
                  <c:v>45004</c:v>
                </c:pt>
                <c:pt idx="78">
                  <c:v>45005</c:v>
                </c:pt>
                <c:pt idx="79">
                  <c:v>45006</c:v>
                </c:pt>
                <c:pt idx="80">
                  <c:v>45007</c:v>
                </c:pt>
                <c:pt idx="81">
                  <c:v>45008</c:v>
                </c:pt>
                <c:pt idx="82">
                  <c:v>45009</c:v>
                </c:pt>
                <c:pt idx="83">
                  <c:v>45010</c:v>
                </c:pt>
                <c:pt idx="84">
                  <c:v>45011</c:v>
                </c:pt>
                <c:pt idx="85">
                  <c:v>45012</c:v>
                </c:pt>
                <c:pt idx="86">
                  <c:v>45013</c:v>
                </c:pt>
                <c:pt idx="87">
                  <c:v>45014</c:v>
                </c:pt>
                <c:pt idx="88">
                  <c:v>45015</c:v>
                </c:pt>
                <c:pt idx="89">
                  <c:v>45016</c:v>
                </c:pt>
                <c:pt idx="90">
                  <c:v>45017</c:v>
                </c:pt>
                <c:pt idx="91">
                  <c:v>45018</c:v>
                </c:pt>
                <c:pt idx="92">
                  <c:v>45019</c:v>
                </c:pt>
                <c:pt idx="93">
                  <c:v>45020</c:v>
                </c:pt>
                <c:pt idx="94">
                  <c:v>45021</c:v>
                </c:pt>
                <c:pt idx="95">
                  <c:v>45022</c:v>
                </c:pt>
                <c:pt idx="96">
                  <c:v>45023</c:v>
                </c:pt>
                <c:pt idx="97">
                  <c:v>45024</c:v>
                </c:pt>
                <c:pt idx="98">
                  <c:v>45025</c:v>
                </c:pt>
                <c:pt idx="99">
                  <c:v>45026</c:v>
                </c:pt>
                <c:pt idx="100">
                  <c:v>45027</c:v>
                </c:pt>
                <c:pt idx="101">
                  <c:v>45028</c:v>
                </c:pt>
                <c:pt idx="102">
                  <c:v>45029</c:v>
                </c:pt>
                <c:pt idx="103">
                  <c:v>45030</c:v>
                </c:pt>
                <c:pt idx="104">
                  <c:v>45031</c:v>
                </c:pt>
                <c:pt idx="105">
                  <c:v>45032</c:v>
                </c:pt>
                <c:pt idx="106">
                  <c:v>45033</c:v>
                </c:pt>
                <c:pt idx="107">
                  <c:v>45034</c:v>
                </c:pt>
                <c:pt idx="108">
                  <c:v>45035</c:v>
                </c:pt>
                <c:pt idx="109">
                  <c:v>45036</c:v>
                </c:pt>
                <c:pt idx="110">
                  <c:v>45037</c:v>
                </c:pt>
                <c:pt idx="111">
                  <c:v>45038</c:v>
                </c:pt>
                <c:pt idx="112">
                  <c:v>45039</c:v>
                </c:pt>
                <c:pt idx="113">
                  <c:v>45040</c:v>
                </c:pt>
                <c:pt idx="114">
                  <c:v>45041</c:v>
                </c:pt>
                <c:pt idx="115">
                  <c:v>45042</c:v>
                </c:pt>
                <c:pt idx="116">
                  <c:v>45043</c:v>
                </c:pt>
                <c:pt idx="117">
                  <c:v>45044</c:v>
                </c:pt>
                <c:pt idx="118">
                  <c:v>45045</c:v>
                </c:pt>
                <c:pt idx="119">
                  <c:v>45046</c:v>
                </c:pt>
                <c:pt idx="120">
                  <c:v>45047</c:v>
                </c:pt>
                <c:pt idx="121">
                  <c:v>45048</c:v>
                </c:pt>
                <c:pt idx="122">
                  <c:v>45049</c:v>
                </c:pt>
                <c:pt idx="123">
                  <c:v>45050</c:v>
                </c:pt>
                <c:pt idx="124">
                  <c:v>45051</c:v>
                </c:pt>
                <c:pt idx="125">
                  <c:v>45052</c:v>
                </c:pt>
                <c:pt idx="126">
                  <c:v>45053</c:v>
                </c:pt>
                <c:pt idx="127">
                  <c:v>45054</c:v>
                </c:pt>
                <c:pt idx="128">
                  <c:v>45055</c:v>
                </c:pt>
                <c:pt idx="129">
                  <c:v>45056</c:v>
                </c:pt>
                <c:pt idx="130">
                  <c:v>45057</c:v>
                </c:pt>
                <c:pt idx="131">
                  <c:v>45058</c:v>
                </c:pt>
                <c:pt idx="132">
                  <c:v>45059</c:v>
                </c:pt>
                <c:pt idx="133">
                  <c:v>45060</c:v>
                </c:pt>
                <c:pt idx="134">
                  <c:v>45061</c:v>
                </c:pt>
                <c:pt idx="135">
                  <c:v>45062</c:v>
                </c:pt>
                <c:pt idx="136">
                  <c:v>45063</c:v>
                </c:pt>
                <c:pt idx="137">
                  <c:v>45064</c:v>
                </c:pt>
                <c:pt idx="138">
                  <c:v>45065</c:v>
                </c:pt>
                <c:pt idx="139">
                  <c:v>45066</c:v>
                </c:pt>
                <c:pt idx="140">
                  <c:v>45067</c:v>
                </c:pt>
                <c:pt idx="141">
                  <c:v>45068</c:v>
                </c:pt>
                <c:pt idx="142">
                  <c:v>45069</c:v>
                </c:pt>
                <c:pt idx="143">
                  <c:v>45070</c:v>
                </c:pt>
                <c:pt idx="144">
                  <c:v>45071</c:v>
                </c:pt>
                <c:pt idx="145">
                  <c:v>45072</c:v>
                </c:pt>
                <c:pt idx="146">
                  <c:v>45073</c:v>
                </c:pt>
                <c:pt idx="147">
                  <c:v>45074</c:v>
                </c:pt>
                <c:pt idx="148">
                  <c:v>45075</c:v>
                </c:pt>
                <c:pt idx="149">
                  <c:v>45076</c:v>
                </c:pt>
                <c:pt idx="150">
                  <c:v>45077</c:v>
                </c:pt>
                <c:pt idx="151">
                  <c:v>45078</c:v>
                </c:pt>
                <c:pt idx="152">
                  <c:v>45079</c:v>
                </c:pt>
                <c:pt idx="153">
                  <c:v>45080</c:v>
                </c:pt>
                <c:pt idx="154">
                  <c:v>45081</c:v>
                </c:pt>
                <c:pt idx="155">
                  <c:v>45082</c:v>
                </c:pt>
                <c:pt idx="156">
                  <c:v>45083</c:v>
                </c:pt>
                <c:pt idx="157">
                  <c:v>45084</c:v>
                </c:pt>
                <c:pt idx="158">
                  <c:v>45085</c:v>
                </c:pt>
                <c:pt idx="159">
                  <c:v>45086</c:v>
                </c:pt>
                <c:pt idx="160">
                  <c:v>45087</c:v>
                </c:pt>
                <c:pt idx="161">
                  <c:v>45088</c:v>
                </c:pt>
                <c:pt idx="162">
                  <c:v>45089</c:v>
                </c:pt>
                <c:pt idx="163">
                  <c:v>45090</c:v>
                </c:pt>
                <c:pt idx="164">
                  <c:v>45091</c:v>
                </c:pt>
                <c:pt idx="165">
                  <c:v>45092</c:v>
                </c:pt>
                <c:pt idx="166">
                  <c:v>45093</c:v>
                </c:pt>
                <c:pt idx="167">
                  <c:v>45094</c:v>
                </c:pt>
                <c:pt idx="168">
                  <c:v>45095</c:v>
                </c:pt>
                <c:pt idx="169">
                  <c:v>45096</c:v>
                </c:pt>
                <c:pt idx="170">
                  <c:v>45097</c:v>
                </c:pt>
                <c:pt idx="171">
                  <c:v>45098</c:v>
                </c:pt>
                <c:pt idx="172">
                  <c:v>45099</c:v>
                </c:pt>
                <c:pt idx="173">
                  <c:v>45100</c:v>
                </c:pt>
                <c:pt idx="174">
                  <c:v>45101</c:v>
                </c:pt>
                <c:pt idx="175">
                  <c:v>45102</c:v>
                </c:pt>
                <c:pt idx="176">
                  <c:v>45103</c:v>
                </c:pt>
                <c:pt idx="177">
                  <c:v>45104</c:v>
                </c:pt>
                <c:pt idx="178">
                  <c:v>45105</c:v>
                </c:pt>
                <c:pt idx="179">
                  <c:v>45106</c:v>
                </c:pt>
                <c:pt idx="180">
                  <c:v>45107</c:v>
                </c:pt>
                <c:pt idx="181">
                  <c:v>45108</c:v>
                </c:pt>
                <c:pt idx="182">
                  <c:v>45109</c:v>
                </c:pt>
                <c:pt idx="183">
                  <c:v>45110</c:v>
                </c:pt>
                <c:pt idx="184">
                  <c:v>45111</c:v>
                </c:pt>
                <c:pt idx="185">
                  <c:v>45112</c:v>
                </c:pt>
                <c:pt idx="186">
                  <c:v>45113</c:v>
                </c:pt>
                <c:pt idx="187">
                  <c:v>45114</c:v>
                </c:pt>
                <c:pt idx="188">
                  <c:v>45115</c:v>
                </c:pt>
                <c:pt idx="189">
                  <c:v>45116</c:v>
                </c:pt>
                <c:pt idx="190">
                  <c:v>45117</c:v>
                </c:pt>
                <c:pt idx="191">
                  <c:v>45118</c:v>
                </c:pt>
                <c:pt idx="192">
                  <c:v>45119</c:v>
                </c:pt>
                <c:pt idx="193">
                  <c:v>45120</c:v>
                </c:pt>
                <c:pt idx="194">
                  <c:v>45121</c:v>
                </c:pt>
                <c:pt idx="195">
                  <c:v>45122</c:v>
                </c:pt>
                <c:pt idx="196">
                  <c:v>45123</c:v>
                </c:pt>
                <c:pt idx="197">
                  <c:v>45124</c:v>
                </c:pt>
                <c:pt idx="198">
                  <c:v>45125</c:v>
                </c:pt>
                <c:pt idx="199">
                  <c:v>45126</c:v>
                </c:pt>
                <c:pt idx="200">
                  <c:v>45127</c:v>
                </c:pt>
                <c:pt idx="201">
                  <c:v>45128</c:v>
                </c:pt>
                <c:pt idx="202">
                  <c:v>45129</c:v>
                </c:pt>
                <c:pt idx="203">
                  <c:v>45130</c:v>
                </c:pt>
                <c:pt idx="204">
                  <c:v>45131</c:v>
                </c:pt>
                <c:pt idx="205">
                  <c:v>45132</c:v>
                </c:pt>
                <c:pt idx="206">
                  <c:v>45133</c:v>
                </c:pt>
                <c:pt idx="207">
                  <c:v>45134</c:v>
                </c:pt>
                <c:pt idx="208">
                  <c:v>45135</c:v>
                </c:pt>
                <c:pt idx="209">
                  <c:v>45136</c:v>
                </c:pt>
                <c:pt idx="210">
                  <c:v>45137</c:v>
                </c:pt>
                <c:pt idx="211">
                  <c:v>45138</c:v>
                </c:pt>
                <c:pt idx="212">
                  <c:v>45139</c:v>
                </c:pt>
                <c:pt idx="213">
                  <c:v>45140</c:v>
                </c:pt>
                <c:pt idx="214">
                  <c:v>45141</c:v>
                </c:pt>
                <c:pt idx="215">
                  <c:v>45142</c:v>
                </c:pt>
                <c:pt idx="216">
                  <c:v>45143</c:v>
                </c:pt>
                <c:pt idx="217">
                  <c:v>45144</c:v>
                </c:pt>
                <c:pt idx="218">
                  <c:v>45145</c:v>
                </c:pt>
                <c:pt idx="219">
                  <c:v>45146</c:v>
                </c:pt>
                <c:pt idx="220">
                  <c:v>45147</c:v>
                </c:pt>
                <c:pt idx="221">
                  <c:v>45148</c:v>
                </c:pt>
                <c:pt idx="222">
                  <c:v>45149</c:v>
                </c:pt>
                <c:pt idx="223">
                  <c:v>45150</c:v>
                </c:pt>
                <c:pt idx="224">
                  <c:v>45151</c:v>
                </c:pt>
                <c:pt idx="225">
                  <c:v>45152</c:v>
                </c:pt>
                <c:pt idx="226">
                  <c:v>45153</c:v>
                </c:pt>
                <c:pt idx="227">
                  <c:v>45154</c:v>
                </c:pt>
                <c:pt idx="228">
                  <c:v>45155</c:v>
                </c:pt>
                <c:pt idx="229">
                  <c:v>45156</c:v>
                </c:pt>
                <c:pt idx="230">
                  <c:v>45157</c:v>
                </c:pt>
                <c:pt idx="231">
                  <c:v>45158</c:v>
                </c:pt>
                <c:pt idx="232">
                  <c:v>45159</c:v>
                </c:pt>
                <c:pt idx="233">
                  <c:v>45160</c:v>
                </c:pt>
                <c:pt idx="234">
                  <c:v>45161</c:v>
                </c:pt>
                <c:pt idx="235">
                  <c:v>45162</c:v>
                </c:pt>
                <c:pt idx="236">
                  <c:v>45163</c:v>
                </c:pt>
                <c:pt idx="237">
                  <c:v>45164</c:v>
                </c:pt>
                <c:pt idx="238">
                  <c:v>45165</c:v>
                </c:pt>
                <c:pt idx="239">
                  <c:v>45166</c:v>
                </c:pt>
                <c:pt idx="240">
                  <c:v>45167</c:v>
                </c:pt>
                <c:pt idx="241">
                  <c:v>45168</c:v>
                </c:pt>
                <c:pt idx="242">
                  <c:v>45169</c:v>
                </c:pt>
                <c:pt idx="243">
                  <c:v>45170</c:v>
                </c:pt>
                <c:pt idx="244">
                  <c:v>45171</c:v>
                </c:pt>
                <c:pt idx="245">
                  <c:v>45172</c:v>
                </c:pt>
                <c:pt idx="246">
                  <c:v>45173</c:v>
                </c:pt>
                <c:pt idx="247">
                  <c:v>45174</c:v>
                </c:pt>
                <c:pt idx="248">
                  <c:v>45175</c:v>
                </c:pt>
                <c:pt idx="249">
                  <c:v>45176</c:v>
                </c:pt>
                <c:pt idx="250">
                  <c:v>45177</c:v>
                </c:pt>
                <c:pt idx="251">
                  <c:v>45178</c:v>
                </c:pt>
                <c:pt idx="252">
                  <c:v>45179</c:v>
                </c:pt>
                <c:pt idx="253">
                  <c:v>45180</c:v>
                </c:pt>
                <c:pt idx="254">
                  <c:v>45181</c:v>
                </c:pt>
                <c:pt idx="255">
                  <c:v>45182</c:v>
                </c:pt>
                <c:pt idx="256">
                  <c:v>45183</c:v>
                </c:pt>
                <c:pt idx="257">
                  <c:v>45184</c:v>
                </c:pt>
                <c:pt idx="258">
                  <c:v>45185</c:v>
                </c:pt>
                <c:pt idx="259">
                  <c:v>45186</c:v>
                </c:pt>
                <c:pt idx="260">
                  <c:v>45187</c:v>
                </c:pt>
                <c:pt idx="261">
                  <c:v>45188</c:v>
                </c:pt>
                <c:pt idx="262">
                  <c:v>45189</c:v>
                </c:pt>
                <c:pt idx="263">
                  <c:v>45190</c:v>
                </c:pt>
                <c:pt idx="264">
                  <c:v>45191</c:v>
                </c:pt>
                <c:pt idx="265">
                  <c:v>45192</c:v>
                </c:pt>
                <c:pt idx="266">
                  <c:v>45193</c:v>
                </c:pt>
                <c:pt idx="267">
                  <c:v>45194</c:v>
                </c:pt>
                <c:pt idx="268">
                  <c:v>45195</c:v>
                </c:pt>
                <c:pt idx="269">
                  <c:v>45196</c:v>
                </c:pt>
                <c:pt idx="270">
                  <c:v>45197</c:v>
                </c:pt>
                <c:pt idx="271">
                  <c:v>45198</c:v>
                </c:pt>
                <c:pt idx="272">
                  <c:v>45199</c:v>
                </c:pt>
                <c:pt idx="273">
                  <c:v>45200</c:v>
                </c:pt>
                <c:pt idx="274">
                  <c:v>45201</c:v>
                </c:pt>
                <c:pt idx="275">
                  <c:v>45202</c:v>
                </c:pt>
                <c:pt idx="276">
                  <c:v>45203</c:v>
                </c:pt>
                <c:pt idx="277">
                  <c:v>45204</c:v>
                </c:pt>
                <c:pt idx="278">
                  <c:v>45205</c:v>
                </c:pt>
                <c:pt idx="279">
                  <c:v>45206</c:v>
                </c:pt>
                <c:pt idx="280">
                  <c:v>45207</c:v>
                </c:pt>
                <c:pt idx="281">
                  <c:v>45208</c:v>
                </c:pt>
                <c:pt idx="282">
                  <c:v>45209</c:v>
                </c:pt>
                <c:pt idx="283">
                  <c:v>45210</c:v>
                </c:pt>
                <c:pt idx="284">
                  <c:v>45211</c:v>
                </c:pt>
                <c:pt idx="285">
                  <c:v>45212</c:v>
                </c:pt>
                <c:pt idx="286">
                  <c:v>45213</c:v>
                </c:pt>
                <c:pt idx="287">
                  <c:v>45214</c:v>
                </c:pt>
                <c:pt idx="288">
                  <c:v>45215</c:v>
                </c:pt>
                <c:pt idx="289">
                  <c:v>45216</c:v>
                </c:pt>
                <c:pt idx="290">
                  <c:v>45217</c:v>
                </c:pt>
                <c:pt idx="291">
                  <c:v>45218</c:v>
                </c:pt>
                <c:pt idx="292">
                  <c:v>45219</c:v>
                </c:pt>
                <c:pt idx="293">
                  <c:v>45220</c:v>
                </c:pt>
                <c:pt idx="294">
                  <c:v>45221</c:v>
                </c:pt>
                <c:pt idx="295">
                  <c:v>45222</c:v>
                </c:pt>
                <c:pt idx="296">
                  <c:v>45223</c:v>
                </c:pt>
                <c:pt idx="297">
                  <c:v>45224</c:v>
                </c:pt>
                <c:pt idx="298">
                  <c:v>45225</c:v>
                </c:pt>
                <c:pt idx="299">
                  <c:v>45226</c:v>
                </c:pt>
                <c:pt idx="300">
                  <c:v>45227</c:v>
                </c:pt>
                <c:pt idx="301">
                  <c:v>45228</c:v>
                </c:pt>
                <c:pt idx="302">
                  <c:v>45229</c:v>
                </c:pt>
                <c:pt idx="303">
                  <c:v>45230</c:v>
                </c:pt>
                <c:pt idx="304">
                  <c:v>45231</c:v>
                </c:pt>
                <c:pt idx="305">
                  <c:v>45232</c:v>
                </c:pt>
                <c:pt idx="306">
                  <c:v>45233</c:v>
                </c:pt>
                <c:pt idx="307">
                  <c:v>45234</c:v>
                </c:pt>
                <c:pt idx="308">
                  <c:v>45235</c:v>
                </c:pt>
                <c:pt idx="309">
                  <c:v>45236</c:v>
                </c:pt>
                <c:pt idx="310">
                  <c:v>45237</c:v>
                </c:pt>
                <c:pt idx="311">
                  <c:v>45238</c:v>
                </c:pt>
                <c:pt idx="312">
                  <c:v>45239</c:v>
                </c:pt>
                <c:pt idx="313">
                  <c:v>45240</c:v>
                </c:pt>
                <c:pt idx="314">
                  <c:v>45241</c:v>
                </c:pt>
                <c:pt idx="315">
                  <c:v>45242</c:v>
                </c:pt>
                <c:pt idx="316">
                  <c:v>45243</c:v>
                </c:pt>
                <c:pt idx="317">
                  <c:v>45244</c:v>
                </c:pt>
                <c:pt idx="318">
                  <c:v>45245</c:v>
                </c:pt>
                <c:pt idx="319">
                  <c:v>45246</c:v>
                </c:pt>
                <c:pt idx="320">
                  <c:v>45247</c:v>
                </c:pt>
                <c:pt idx="321">
                  <c:v>45248</c:v>
                </c:pt>
                <c:pt idx="322">
                  <c:v>45249</c:v>
                </c:pt>
                <c:pt idx="323">
                  <c:v>45250</c:v>
                </c:pt>
                <c:pt idx="324">
                  <c:v>45251</c:v>
                </c:pt>
                <c:pt idx="325">
                  <c:v>45252</c:v>
                </c:pt>
                <c:pt idx="326">
                  <c:v>45253</c:v>
                </c:pt>
                <c:pt idx="327">
                  <c:v>45254</c:v>
                </c:pt>
                <c:pt idx="328">
                  <c:v>45255</c:v>
                </c:pt>
                <c:pt idx="329">
                  <c:v>45256</c:v>
                </c:pt>
                <c:pt idx="330">
                  <c:v>45257</c:v>
                </c:pt>
                <c:pt idx="331">
                  <c:v>45258</c:v>
                </c:pt>
                <c:pt idx="332">
                  <c:v>45259</c:v>
                </c:pt>
                <c:pt idx="333">
                  <c:v>45260</c:v>
                </c:pt>
                <c:pt idx="334">
                  <c:v>45261</c:v>
                </c:pt>
                <c:pt idx="335">
                  <c:v>45262</c:v>
                </c:pt>
                <c:pt idx="336">
                  <c:v>45263</c:v>
                </c:pt>
                <c:pt idx="337">
                  <c:v>45264</c:v>
                </c:pt>
                <c:pt idx="338">
                  <c:v>45265</c:v>
                </c:pt>
                <c:pt idx="339">
                  <c:v>45266</c:v>
                </c:pt>
                <c:pt idx="340">
                  <c:v>45267</c:v>
                </c:pt>
                <c:pt idx="341">
                  <c:v>45268</c:v>
                </c:pt>
                <c:pt idx="342">
                  <c:v>45269</c:v>
                </c:pt>
                <c:pt idx="343">
                  <c:v>45270</c:v>
                </c:pt>
                <c:pt idx="344">
                  <c:v>45271</c:v>
                </c:pt>
                <c:pt idx="345">
                  <c:v>45272</c:v>
                </c:pt>
                <c:pt idx="346">
                  <c:v>45273</c:v>
                </c:pt>
                <c:pt idx="347">
                  <c:v>45274</c:v>
                </c:pt>
                <c:pt idx="348">
                  <c:v>45275</c:v>
                </c:pt>
                <c:pt idx="349">
                  <c:v>45276</c:v>
                </c:pt>
                <c:pt idx="350">
                  <c:v>45277</c:v>
                </c:pt>
                <c:pt idx="351">
                  <c:v>45278</c:v>
                </c:pt>
                <c:pt idx="352">
                  <c:v>45279</c:v>
                </c:pt>
                <c:pt idx="353">
                  <c:v>45280</c:v>
                </c:pt>
                <c:pt idx="354">
                  <c:v>45281</c:v>
                </c:pt>
                <c:pt idx="355">
                  <c:v>45282</c:v>
                </c:pt>
                <c:pt idx="356">
                  <c:v>45283</c:v>
                </c:pt>
                <c:pt idx="357">
                  <c:v>45284</c:v>
                </c:pt>
                <c:pt idx="358">
                  <c:v>45285</c:v>
                </c:pt>
                <c:pt idx="359">
                  <c:v>45286</c:v>
                </c:pt>
                <c:pt idx="360">
                  <c:v>45287</c:v>
                </c:pt>
                <c:pt idx="361">
                  <c:v>45288</c:v>
                </c:pt>
                <c:pt idx="362">
                  <c:v>45289</c:v>
                </c:pt>
                <c:pt idx="363">
                  <c:v>45290</c:v>
                </c:pt>
                <c:pt idx="364">
                  <c:v>45291</c:v>
                </c:pt>
                <c:pt idx="365">
                  <c:v>45292</c:v>
                </c:pt>
                <c:pt idx="366">
                  <c:v>45293</c:v>
                </c:pt>
                <c:pt idx="367">
                  <c:v>45294</c:v>
                </c:pt>
                <c:pt idx="368">
                  <c:v>45295</c:v>
                </c:pt>
                <c:pt idx="369">
                  <c:v>45296</c:v>
                </c:pt>
                <c:pt idx="370">
                  <c:v>45297</c:v>
                </c:pt>
                <c:pt idx="371">
                  <c:v>45298</c:v>
                </c:pt>
                <c:pt idx="372">
                  <c:v>45299</c:v>
                </c:pt>
                <c:pt idx="373">
                  <c:v>45300</c:v>
                </c:pt>
                <c:pt idx="374">
                  <c:v>45301</c:v>
                </c:pt>
                <c:pt idx="375">
                  <c:v>45302</c:v>
                </c:pt>
                <c:pt idx="376">
                  <c:v>45303</c:v>
                </c:pt>
                <c:pt idx="377">
                  <c:v>45304</c:v>
                </c:pt>
                <c:pt idx="378">
                  <c:v>45305</c:v>
                </c:pt>
                <c:pt idx="379">
                  <c:v>45306</c:v>
                </c:pt>
                <c:pt idx="380">
                  <c:v>45307</c:v>
                </c:pt>
                <c:pt idx="381">
                  <c:v>45308</c:v>
                </c:pt>
                <c:pt idx="382">
                  <c:v>45309</c:v>
                </c:pt>
                <c:pt idx="383">
                  <c:v>45310</c:v>
                </c:pt>
                <c:pt idx="384">
                  <c:v>45311</c:v>
                </c:pt>
                <c:pt idx="385">
                  <c:v>45312</c:v>
                </c:pt>
                <c:pt idx="386">
                  <c:v>45313</c:v>
                </c:pt>
                <c:pt idx="387">
                  <c:v>45314</c:v>
                </c:pt>
                <c:pt idx="388">
                  <c:v>45315</c:v>
                </c:pt>
                <c:pt idx="389">
                  <c:v>45316</c:v>
                </c:pt>
                <c:pt idx="390">
                  <c:v>45317</c:v>
                </c:pt>
                <c:pt idx="391">
                  <c:v>45318</c:v>
                </c:pt>
                <c:pt idx="392">
                  <c:v>45319</c:v>
                </c:pt>
                <c:pt idx="393">
                  <c:v>45320</c:v>
                </c:pt>
                <c:pt idx="394">
                  <c:v>45321</c:v>
                </c:pt>
                <c:pt idx="395">
                  <c:v>45322</c:v>
                </c:pt>
              </c:numCache>
            </c:numRef>
          </c:cat>
          <c:val>
            <c:numRef>
              <c:f>Sheet1!$B$2:$B$397</c:f>
              <c:numCache>
                <c:formatCode>General</c:formatCode>
                <c:ptCount val="39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1</c:v>
                </c:pt>
                <c:pt idx="372">
                  <c:v>0</c:v>
                </c:pt>
                <c:pt idx="373">
                  <c:v>0</c:v>
                </c:pt>
                <c:pt idx="374">
                  <c:v>7</c:v>
                </c:pt>
                <c:pt idx="375">
                  <c:v>13</c:v>
                </c:pt>
                <c:pt idx="376">
                  <c:v>44</c:v>
                </c:pt>
                <c:pt idx="377">
                  <c:v>48</c:v>
                </c:pt>
                <c:pt idx="378">
                  <c:v>80</c:v>
                </c:pt>
                <c:pt idx="379">
                  <c:v>64</c:v>
                </c:pt>
                <c:pt idx="380">
                  <c:v>82</c:v>
                </c:pt>
                <c:pt idx="381">
                  <c:v>34</c:v>
                </c:pt>
                <c:pt idx="382">
                  <c:v>55</c:v>
                </c:pt>
                <c:pt idx="383">
                  <c:v>34</c:v>
                </c:pt>
                <c:pt idx="384">
                  <c:v>73</c:v>
                </c:pt>
                <c:pt idx="385">
                  <c:v>96</c:v>
                </c:pt>
                <c:pt idx="386">
                  <c:v>106</c:v>
                </c:pt>
                <c:pt idx="387">
                  <c:v>81</c:v>
                </c:pt>
                <c:pt idx="388">
                  <c:v>103</c:v>
                </c:pt>
                <c:pt idx="389">
                  <c:v>79</c:v>
                </c:pt>
                <c:pt idx="390">
                  <c:v>40</c:v>
                </c:pt>
                <c:pt idx="391">
                  <c:v>37</c:v>
                </c:pt>
                <c:pt idx="392">
                  <c:v>48</c:v>
                </c:pt>
                <c:pt idx="393">
                  <c:v>70</c:v>
                </c:pt>
                <c:pt idx="394">
                  <c:v>50</c:v>
                </c:pt>
                <c:pt idx="395">
                  <c:v>51</c:v>
                </c:pt>
              </c:numCache>
            </c:numRef>
          </c:val>
          <c:smooth val="0"/>
          <c:extLst>
            <c:ext xmlns:c16="http://schemas.microsoft.com/office/drawing/2014/chart" uri="{C3380CC4-5D6E-409C-BE32-E72D297353CC}">
              <c16:uniqueId val="{00000001-F9EC-470C-93B2-123EFE37DA70}"/>
            </c:ext>
          </c:extLst>
        </c:ser>
        <c:ser>
          <c:idx val="2"/>
          <c:order val="2"/>
          <c:tx>
            <c:strRef>
              <c:f>Sheet1!$D$1</c:f>
              <c:strCache>
                <c:ptCount val="1"/>
                <c:pt idx="0">
                  <c:v>Series 3</c:v>
                </c:pt>
              </c:strCache>
            </c:strRef>
          </c:tx>
          <c:spPr>
            <a:ln w="34925" cap="rnd">
              <a:solidFill>
                <a:schemeClr val="accent6"/>
              </a:solidFill>
              <a:round/>
            </a:ln>
            <a:effectLst>
              <a:outerShdw blurRad="57150" dist="19050" dir="5400000" algn="ctr" rotWithShape="0">
                <a:srgbClr val="000000">
                  <a:alpha val="63000"/>
                </a:srgbClr>
              </a:outerShdw>
            </a:effectLst>
          </c:spPr>
          <c:marker>
            <c:symbol val="none"/>
          </c:marker>
          <c:cat>
            <c:numRef>
              <c:f>Sheet1!$A$2:$A$397</c:f>
              <c:numCache>
                <c:formatCode>dd/mm/yyyy</c:formatCode>
                <c:ptCount val="396"/>
                <c:pt idx="0">
                  <c:v>44927</c:v>
                </c:pt>
                <c:pt idx="1">
                  <c:v>44928</c:v>
                </c:pt>
                <c:pt idx="2">
                  <c:v>44929</c:v>
                </c:pt>
                <c:pt idx="3">
                  <c:v>44930</c:v>
                </c:pt>
                <c:pt idx="4">
                  <c:v>44931</c:v>
                </c:pt>
                <c:pt idx="5">
                  <c:v>44932</c:v>
                </c:pt>
                <c:pt idx="6">
                  <c:v>44933</c:v>
                </c:pt>
                <c:pt idx="7">
                  <c:v>44934</c:v>
                </c:pt>
                <c:pt idx="8">
                  <c:v>44935</c:v>
                </c:pt>
                <c:pt idx="9">
                  <c:v>44936</c:v>
                </c:pt>
                <c:pt idx="10">
                  <c:v>44937</c:v>
                </c:pt>
                <c:pt idx="11">
                  <c:v>44938</c:v>
                </c:pt>
                <c:pt idx="12">
                  <c:v>44939</c:v>
                </c:pt>
                <c:pt idx="13">
                  <c:v>44940</c:v>
                </c:pt>
                <c:pt idx="14">
                  <c:v>44941</c:v>
                </c:pt>
                <c:pt idx="15">
                  <c:v>44942</c:v>
                </c:pt>
                <c:pt idx="16">
                  <c:v>44943</c:v>
                </c:pt>
                <c:pt idx="17">
                  <c:v>44944</c:v>
                </c:pt>
                <c:pt idx="18">
                  <c:v>44945</c:v>
                </c:pt>
                <c:pt idx="19">
                  <c:v>44946</c:v>
                </c:pt>
                <c:pt idx="20">
                  <c:v>44947</c:v>
                </c:pt>
                <c:pt idx="21">
                  <c:v>44948</c:v>
                </c:pt>
                <c:pt idx="22">
                  <c:v>44949</c:v>
                </c:pt>
                <c:pt idx="23">
                  <c:v>44950</c:v>
                </c:pt>
                <c:pt idx="24">
                  <c:v>44951</c:v>
                </c:pt>
                <c:pt idx="25">
                  <c:v>44952</c:v>
                </c:pt>
                <c:pt idx="26">
                  <c:v>44953</c:v>
                </c:pt>
                <c:pt idx="27">
                  <c:v>44954</c:v>
                </c:pt>
                <c:pt idx="28">
                  <c:v>44955</c:v>
                </c:pt>
                <c:pt idx="29">
                  <c:v>44956</c:v>
                </c:pt>
                <c:pt idx="30">
                  <c:v>44957</c:v>
                </c:pt>
                <c:pt idx="31">
                  <c:v>44958</c:v>
                </c:pt>
                <c:pt idx="32">
                  <c:v>44959</c:v>
                </c:pt>
                <c:pt idx="33">
                  <c:v>44960</c:v>
                </c:pt>
                <c:pt idx="34">
                  <c:v>44961</c:v>
                </c:pt>
                <c:pt idx="35">
                  <c:v>44962</c:v>
                </c:pt>
                <c:pt idx="36">
                  <c:v>44963</c:v>
                </c:pt>
                <c:pt idx="37">
                  <c:v>44964</c:v>
                </c:pt>
                <c:pt idx="38">
                  <c:v>44965</c:v>
                </c:pt>
                <c:pt idx="39">
                  <c:v>44966</c:v>
                </c:pt>
                <c:pt idx="40">
                  <c:v>44967</c:v>
                </c:pt>
                <c:pt idx="41">
                  <c:v>44968</c:v>
                </c:pt>
                <c:pt idx="42">
                  <c:v>44969</c:v>
                </c:pt>
                <c:pt idx="43">
                  <c:v>44970</c:v>
                </c:pt>
                <c:pt idx="44">
                  <c:v>44971</c:v>
                </c:pt>
                <c:pt idx="45">
                  <c:v>44972</c:v>
                </c:pt>
                <c:pt idx="46">
                  <c:v>44973</c:v>
                </c:pt>
                <c:pt idx="47">
                  <c:v>44974</c:v>
                </c:pt>
                <c:pt idx="48">
                  <c:v>44975</c:v>
                </c:pt>
                <c:pt idx="49">
                  <c:v>44976</c:v>
                </c:pt>
                <c:pt idx="50">
                  <c:v>44977</c:v>
                </c:pt>
                <c:pt idx="51">
                  <c:v>44978</c:v>
                </c:pt>
                <c:pt idx="52">
                  <c:v>44979</c:v>
                </c:pt>
                <c:pt idx="53">
                  <c:v>44980</c:v>
                </c:pt>
                <c:pt idx="54">
                  <c:v>44981</c:v>
                </c:pt>
                <c:pt idx="55">
                  <c:v>44982</c:v>
                </c:pt>
                <c:pt idx="56">
                  <c:v>44983</c:v>
                </c:pt>
                <c:pt idx="57">
                  <c:v>44984</c:v>
                </c:pt>
                <c:pt idx="58">
                  <c:v>44985</c:v>
                </c:pt>
                <c:pt idx="59">
                  <c:v>44986</c:v>
                </c:pt>
                <c:pt idx="60">
                  <c:v>44987</c:v>
                </c:pt>
                <c:pt idx="61">
                  <c:v>44988</c:v>
                </c:pt>
                <c:pt idx="62">
                  <c:v>44989</c:v>
                </c:pt>
                <c:pt idx="63">
                  <c:v>44990</c:v>
                </c:pt>
                <c:pt idx="64">
                  <c:v>44991</c:v>
                </c:pt>
                <c:pt idx="65">
                  <c:v>44992</c:v>
                </c:pt>
                <c:pt idx="66">
                  <c:v>44993</c:v>
                </c:pt>
                <c:pt idx="67">
                  <c:v>44994</c:v>
                </c:pt>
                <c:pt idx="68">
                  <c:v>44995</c:v>
                </c:pt>
                <c:pt idx="69">
                  <c:v>44996</c:v>
                </c:pt>
                <c:pt idx="70">
                  <c:v>44997</c:v>
                </c:pt>
                <c:pt idx="71">
                  <c:v>44998</c:v>
                </c:pt>
                <c:pt idx="72">
                  <c:v>44999</c:v>
                </c:pt>
                <c:pt idx="73">
                  <c:v>45000</c:v>
                </c:pt>
                <c:pt idx="74">
                  <c:v>45001</c:v>
                </c:pt>
                <c:pt idx="75">
                  <c:v>45002</c:v>
                </c:pt>
                <c:pt idx="76">
                  <c:v>45003</c:v>
                </c:pt>
                <c:pt idx="77">
                  <c:v>45004</c:v>
                </c:pt>
                <c:pt idx="78">
                  <c:v>45005</c:v>
                </c:pt>
                <c:pt idx="79">
                  <c:v>45006</c:v>
                </c:pt>
                <c:pt idx="80">
                  <c:v>45007</c:v>
                </c:pt>
                <c:pt idx="81">
                  <c:v>45008</c:v>
                </c:pt>
                <c:pt idx="82">
                  <c:v>45009</c:v>
                </c:pt>
                <c:pt idx="83">
                  <c:v>45010</c:v>
                </c:pt>
                <c:pt idx="84">
                  <c:v>45011</c:v>
                </c:pt>
                <c:pt idx="85">
                  <c:v>45012</c:v>
                </c:pt>
                <c:pt idx="86">
                  <c:v>45013</c:v>
                </c:pt>
                <c:pt idx="87">
                  <c:v>45014</c:v>
                </c:pt>
                <c:pt idx="88">
                  <c:v>45015</c:v>
                </c:pt>
                <c:pt idx="89">
                  <c:v>45016</c:v>
                </c:pt>
                <c:pt idx="90">
                  <c:v>45017</c:v>
                </c:pt>
                <c:pt idx="91">
                  <c:v>45018</c:v>
                </c:pt>
                <c:pt idx="92">
                  <c:v>45019</c:v>
                </c:pt>
                <c:pt idx="93">
                  <c:v>45020</c:v>
                </c:pt>
                <c:pt idx="94">
                  <c:v>45021</c:v>
                </c:pt>
                <c:pt idx="95">
                  <c:v>45022</c:v>
                </c:pt>
                <c:pt idx="96">
                  <c:v>45023</c:v>
                </c:pt>
                <c:pt idx="97">
                  <c:v>45024</c:v>
                </c:pt>
                <c:pt idx="98">
                  <c:v>45025</c:v>
                </c:pt>
                <c:pt idx="99">
                  <c:v>45026</c:v>
                </c:pt>
                <c:pt idx="100">
                  <c:v>45027</c:v>
                </c:pt>
                <c:pt idx="101">
                  <c:v>45028</c:v>
                </c:pt>
                <c:pt idx="102">
                  <c:v>45029</c:v>
                </c:pt>
                <c:pt idx="103">
                  <c:v>45030</c:v>
                </c:pt>
                <c:pt idx="104">
                  <c:v>45031</c:v>
                </c:pt>
                <c:pt idx="105">
                  <c:v>45032</c:v>
                </c:pt>
                <c:pt idx="106">
                  <c:v>45033</c:v>
                </c:pt>
                <c:pt idx="107">
                  <c:v>45034</c:v>
                </c:pt>
                <c:pt idx="108">
                  <c:v>45035</c:v>
                </c:pt>
                <c:pt idx="109">
                  <c:v>45036</c:v>
                </c:pt>
                <c:pt idx="110">
                  <c:v>45037</c:v>
                </c:pt>
                <c:pt idx="111">
                  <c:v>45038</c:v>
                </c:pt>
                <c:pt idx="112">
                  <c:v>45039</c:v>
                </c:pt>
                <c:pt idx="113">
                  <c:v>45040</c:v>
                </c:pt>
                <c:pt idx="114">
                  <c:v>45041</c:v>
                </c:pt>
                <c:pt idx="115">
                  <c:v>45042</c:v>
                </c:pt>
                <c:pt idx="116">
                  <c:v>45043</c:v>
                </c:pt>
                <c:pt idx="117">
                  <c:v>45044</c:v>
                </c:pt>
                <c:pt idx="118">
                  <c:v>45045</c:v>
                </c:pt>
                <c:pt idx="119">
                  <c:v>45046</c:v>
                </c:pt>
                <c:pt idx="120">
                  <c:v>45047</c:v>
                </c:pt>
                <c:pt idx="121">
                  <c:v>45048</c:v>
                </c:pt>
                <c:pt idx="122">
                  <c:v>45049</c:v>
                </c:pt>
                <c:pt idx="123">
                  <c:v>45050</c:v>
                </c:pt>
                <c:pt idx="124">
                  <c:v>45051</c:v>
                </c:pt>
                <c:pt idx="125">
                  <c:v>45052</c:v>
                </c:pt>
                <c:pt idx="126">
                  <c:v>45053</c:v>
                </c:pt>
                <c:pt idx="127">
                  <c:v>45054</c:v>
                </c:pt>
                <c:pt idx="128">
                  <c:v>45055</c:v>
                </c:pt>
                <c:pt idx="129">
                  <c:v>45056</c:v>
                </c:pt>
                <c:pt idx="130">
                  <c:v>45057</c:v>
                </c:pt>
                <c:pt idx="131">
                  <c:v>45058</c:v>
                </c:pt>
                <c:pt idx="132">
                  <c:v>45059</c:v>
                </c:pt>
                <c:pt idx="133">
                  <c:v>45060</c:v>
                </c:pt>
                <c:pt idx="134">
                  <c:v>45061</c:v>
                </c:pt>
                <c:pt idx="135">
                  <c:v>45062</c:v>
                </c:pt>
                <c:pt idx="136">
                  <c:v>45063</c:v>
                </c:pt>
                <c:pt idx="137">
                  <c:v>45064</c:v>
                </c:pt>
                <c:pt idx="138">
                  <c:v>45065</c:v>
                </c:pt>
                <c:pt idx="139">
                  <c:v>45066</c:v>
                </c:pt>
                <c:pt idx="140">
                  <c:v>45067</c:v>
                </c:pt>
                <c:pt idx="141">
                  <c:v>45068</c:v>
                </c:pt>
                <c:pt idx="142">
                  <c:v>45069</c:v>
                </c:pt>
                <c:pt idx="143">
                  <c:v>45070</c:v>
                </c:pt>
                <c:pt idx="144">
                  <c:v>45071</c:v>
                </c:pt>
                <c:pt idx="145">
                  <c:v>45072</c:v>
                </c:pt>
                <c:pt idx="146">
                  <c:v>45073</c:v>
                </c:pt>
                <c:pt idx="147">
                  <c:v>45074</c:v>
                </c:pt>
                <c:pt idx="148">
                  <c:v>45075</c:v>
                </c:pt>
                <c:pt idx="149">
                  <c:v>45076</c:v>
                </c:pt>
                <c:pt idx="150">
                  <c:v>45077</c:v>
                </c:pt>
                <c:pt idx="151">
                  <c:v>45078</c:v>
                </c:pt>
                <c:pt idx="152">
                  <c:v>45079</c:v>
                </c:pt>
                <c:pt idx="153">
                  <c:v>45080</c:v>
                </c:pt>
                <c:pt idx="154">
                  <c:v>45081</c:v>
                </c:pt>
                <c:pt idx="155">
                  <c:v>45082</c:v>
                </c:pt>
                <c:pt idx="156">
                  <c:v>45083</c:v>
                </c:pt>
                <c:pt idx="157">
                  <c:v>45084</c:v>
                </c:pt>
                <c:pt idx="158">
                  <c:v>45085</c:v>
                </c:pt>
                <c:pt idx="159">
                  <c:v>45086</c:v>
                </c:pt>
                <c:pt idx="160">
                  <c:v>45087</c:v>
                </c:pt>
                <c:pt idx="161">
                  <c:v>45088</c:v>
                </c:pt>
                <c:pt idx="162">
                  <c:v>45089</c:v>
                </c:pt>
                <c:pt idx="163">
                  <c:v>45090</c:v>
                </c:pt>
                <c:pt idx="164">
                  <c:v>45091</c:v>
                </c:pt>
                <c:pt idx="165">
                  <c:v>45092</c:v>
                </c:pt>
                <c:pt idx="166">
                  <c:v>45093</c:v>
                </c:pt>
                <c:pt idx="167">
                  <c:v>45094</c:v>
                </c:pt>
                <c:pt idx="168">
                  <c:v>45095</c:v>
                </c:pt>
                <c:pt idx="169">
                  <c:v>45096</c:v>
                </c:pt>
                <c:pt idx="170">
                  <c:v>45097</c:v>
                </c:pt>
                <c:pt idx="171">
                  <c:v>45098</c:v>
                </c:pt>
                <c:pt idx="172">
                  <c:v>45099</c:v>
                </c:pt>
                <c:pt idx="173">
                  <c:v>45100</c:v>
                </c:pt>
                <c:pt idx="174">
                  <c:v>45101</c:v>
                </c:pt>
                <c:pt idx="175">
                  <c:v>45102</c:v>
                </c:pt>
                <c:pt idx="176">
                  <c:v>45103</c:v>
                </c:pt>
                <c:pt idx="177">
                  <c:v>45104</c:v>
                </c:pt>
                <c:pt idx="178">
                  <c:v>45105</c:v>
                </c:pt>
                <c:pt idx="179">
                  <c:v>45106</c:v>
                </c:pt>
                <c:pt idx="180">
                  <c:v>45107</c:v>
                </c:pt>
                <c:pt idx="181">
                  <c:v>45108</c:v>
                </c:pt>
                <c:pt idx="182">
                  <c:v>45109</c:v>
                </c:pt>
                <c:pt idx="183">
                  <c:v>45110</c:v>
                </c:pt>
                <c:pt idx="184">
                  <c:v>45111</c:v>
                </c:pt>
                <c:pt idx="185">
                  <c:v>45112</c:v>
                </c:pt>
                <c:pt idx="186">
                  <c:v>45113</c:v>
                </c:pt>
                <c:pt idx="187">
                  <c:v>45114</c:v>
                </c:pt>
                <c:pt idx="188">
                  <c:v>45115</c:v>
                </c:pt>
                <c:pt idx="189">
                  <c:v>45116</c:v>
                </c:pt>
                <c:pt idx="190">
                  <c:v>45117</c:v>
                </c:pt>
                <c:pt idx="191">
                  <c:v>45118</c:v>
                </c:pt>
                <c:pt idx="192">
                  <c:v>45119</c:v>
                </c:pt>
                <c:pt idx="193">
                  <c:v>45120</c:v>
                </c:pt>
                <c:pt idx="194">
                  <c:v>45121</c:v>
                </c:pt>
                <c:pt idx="195">
                  <c:v>45122</c:v>
                </c:pt>
                <c:pt idx="196">
                  <c:v>45123</c:v>
                </c:pt>
                <c:pt idx="197">
                  <c:v>45124</c:v>
                </c:pt>
                <c:pt idx="198">
                  <c:v>45125</c:v>
                </c:pt>
                <c:pt idx="199">
                  <c:v>45126</c:v>
                </c:pt>
                <c:pt idx="200">
                  <c:v>45127</c:v>
                </c:pt>
                <c:pt idx="201">
                  <c:v>45128</c:v>
                </c:pt>
                <c:pt idx="202">
                  <c:v>45129</c:v>
                </c:pt>
                <c:pt idx="203">
                  <c:v>45130</c:v>
                </c:pt>
                <c:pt idx="204">
                  <c:v>45131</c:v>
                </c:pt>
                <c:pt idx="205">
                  <c:v>45132</c:v>
                </c:pt>
                <c:pt idx="206">
                  <c:v>45133</c:v>
                </c:pt>
                <c:pt idx="207">
                  <c:v>45134</c:v>
                </c:pt>
                <c:pt idx="208">
                  <c:v>45135</c:v>
                </c:pt>
                <c:pt idx="209">
                  <c:v>45136</c:v>
                </c:pt>
                <c:pt idx="210">
                  <c:v>45137</c:v>
                </c:pt>
                <c:pt idx="211">
                  <c:v>45138</c:v>
                </c:pt>
                <c:pt idx="212">
                  <c:v>45139</c:v>
                </c:pt>
                <c:pt idx="213">
                  <c:v>45140</c:v>
                </c:pt>
                <c:pt idx="214">
                  <c:v>45141</c:v>
                </c:pt>
                <c:pt idx="215">
                  <c:v>45142</c:v>
                </c:pt>
                <c:pt idx="216">
                  <c:v>45143</c:v>
                </c:pt>
                <c:pt idx="217">
                  <c:v>45144</c:v>
                </c:pt>
                <c:pt idx="218">
                  <c:v>45145</c:v>
                </c:pt>
                <c:pt idx="219">
                  <c:v>45146</c:v>
                </c:pt>
                <c:pt idx="220">
                  <c:v>45147</c:v>
                </c:pt>
                <c:pt idx="221">
                  <c:v>45148</c:v>
                </c:pt>
                <c:pt idx="222">
                  <c:v>45149</c:v>
                </c:pt>
                <c:pt idx="223">
                  <c:v>45150</c:v>
                </c:pt>
                <c:pt idx="224">
                  <c:v>45151</c:v>
                </c:pt>
                <c:pt idx="225">
                  <c:v>45152</c:v>
                </c:pt>
                <c:pt idx="226">
                  <c:v>45153</c:v>
                </c:pt>
                <c:pt idx="227">
                  <c:v>45154</c:v>
                </c:pt>
                <c:pt idx="228">
                  <c:v>45155</c:v>
                </c:pt>
                <c:pt idx="229">
                  <c:v>45156</c:v>
                </c:pt>
                <c:pt idx="230">
                  <c:v>45157</c:v>
                </c:pt>
                <c:pt idx="231">
                  <c:v>45158</c:v>
                </c:pt>
                <c:pt idx="232">
                  <c:v>45159</c:v>
                </c:pt>
                <c:pt idx="233">
                  <c:v>45160</c:v>
                </c:pt>
                <c:pt idx="234">
                  <c:v>45161</c:v>
                </c:pt>
                <c:pt idx="235">
                  <c:v>45162</c:v>
                </c:pt>
                <c:pt idx="236">
                  <c:v>45163</c:v>
                </c:pt>
                <c:pt idx="237">
                  <c:v>45164</c:v>
                </c:pt>
                <c:pt idx="238">
                  <c:v>45165</c:v>
                </c:pt>
                <c:pt idx="239">
                  <c:v>45166</c:v>
                </c:pt>
                <c:pt idx="240">
                  <c:v>45167</c:v>
                </c:pt>
                <c:pt idx="241">
                  <c:v>45168</c:v>
                </c:pt>
                <c:pt idx="242">
                  <c:v>45169</c:v>
                </c:pt>
                <c:pt idx="243">
                  <c:v>45170</c:v>
                </c:pt>
                <c:pt idx="244">
                  <c:v>45171</c:v>
                </c:pt>
                <c:pt idx="245">
                  <c:v>45172</c:v>
                </c:pt>
                <c:pt idx="246">
                  <c:v>45173</c:v>
                </c:pt>
                <c:pt idx="247">
                  <c:v>45174</c:v>
                </c:pt>
                <c:pt idx="248">
                  <c:v>45175</c:v>
                </c:pt>
                <c:pt idx="249">
                  <c:v>45176</c:v>
                </c:pt>
                <c:pt idx="250">
                  <c:v>45177</c:v>
                </c:pt>
                <c:pt idx="251">
                  <c:v>45178</c:v>
                </c:pt>
                <c:pt idx="252">
                  <c:v>45179</c:v>
                </c:pt>
                <c:pt idx="253">
                  <c:v>45180</c:v>
                </c:pt>
                <c:pt idx="254">
                  <c:v>45181</c:v>
                </c:pt>
                <c:pt idx="255">
                  <c:v>45182</c:v>
                </c:pt>
                <c:pt idx="256">
                  <c:v>45183</c:v>
                </c:pt>
                <c:pt idx="257">
                  <c:v>45184</c:v>
                </c:pt>
                <c:pt idx="258">
                  <c:v>45185</c:v>
                </c:pt>
                <c:pt idx="259">
                  <c:v>45186</c:v>
                </c:pt>
                <c:pt idx="260">
                  <c:v>45187</c:v>
                </c:pt>
                <c:pt idx="261">
                  <c:v>45188</c:v>
                </c:pt>
                <c:pt idx="262">
                  <c:v>45189</c:v>
                </c:pt>
                <c:pt idx="263">
                  <c:v>45190</c:v>
                </c:pt>
                <c:pt idx="264">
                  <c:v>45191</c:v>
                </c:pt>
                <c:pt idx="265">
                  <c:v>45192</c:v>
                </c:pt>
                <c:pt idx="266">
                  <c:v>45193</c:v>
                </c:pt>
                <c:pt idx="267">
                  <c:v>45194</c:v>
                </c:pt>
                <c:pt idx="268">
                  <c:v>45195</c:v>
                </c:pt>
                <c:pt idx="269">
                  <c:v>45196</c:v>
                </c:pt>
                <c:pt idx="270">
                  <c:v>45197</c:v>
                </c:pt>
                <c:pt idx="271">
                  <c:v>45198</c:v>
                </c:pt>
                <c:pt idx="272">
                  <c:v>45199</c:v>
                </c:pt>
                <c:pt idx="273">
                  <c:v>45200</c:v>
                </c:pt>
                <c:pt idx="274">
                  <c:v>45201</c:v>
                </c:pt>
                <c:pt idx="275">
                  <c:v>45202</c:v>
                </c:pt>
                <c:pt idx="276">
                  <c:v>45203</c:v>
                </c:pt>
                <c:pt idx="277">
                  <c:v>45204</c:v>
                </c:pt>
                <c:pt idx="278">
                  <c:v>45205</c:v>
                </c:pt>
                <c:pt idx="279">
                  <c:v>45206</c:v>
                </c:pt>
                <c:pt idx="280">
                  <c:v>45207</c:v>
                </c:pt>
                <c:pt idx="281">
                  <c:v>45208</c:v>
                </c:pt>
                <c:pt idx="282">
                  <c:v>45209</c:v>
                </c:pt>
                <c:pt idx="283">
                  <c:v>45210</c:v>
                </c:pt>
                <c:pt idx="284">
                  <c:v>45211</c:v>
                </c:pt>
                <c:pt idx="285">
                  <c:v>45212</c:v>
                </c:pt>
                <c:pt idx="286">
                  <c:v>45213</c:v>
                </c:pt>
                <c:pt idx="287">
                  <c:v>45214</c:v>
                </c:pt>
                <c:pt idx="288">
                  <c:v>45215</c:v>
                </c:pt>
                <c:pt idx="289">
                  <c:v>45216</c:v>
                </c:pt>
                <c:pt idx="290">
                  <c:v>45217</c:v>
                </c:pt>
                <c:pt idx="291">
                  <c:v>45218</c:v>
                </c:pt>
                <c:pt idx="292">
                  <c:v>45219</c:v>
                </c:pt>
                <c:pt idx="293">
                  <c:v>45220</c:v>
                </c:pt>
                <c:pt idx="294">
                  <c:v>45221</c:v>
                </c:pt>
                <c:pt idx="295">
                  <c:v>45222</c:v>
                </c:pt>
                <c:pt idx="296">
                  <c:v>45223</c:v>
                </c:pt>
                <c:pt idx="297">
                  <c:v>45224</c:v>
                </c:pt>
                <c:pt idx="298">
                  <c:v>45225</c:v>
                </c:pt>
                <c:pt idx="299">
                  <c:v>45226</c:v>
                </c:pt>
                <c:pt idx="300">
                  <c:v>45227</c:v>
                </c:pt>
                <c:pt idx="301">
                  <c:v>45228</c:v>
                </c:pt>
                <c:pt idx="302">
                  <c:v>45229</c:v>
                </c:pt>
                <c:pt idx="303">
                  <c:v>45230</c:v>
                </c:pt>
                <c:pt idx="304">
                  <c:v>45231</c:v>
                </c:pt>
                <c:pt idx="305">
                  <c:v>45232</c:v>
                </c:pt>
                <c:pt idx="306">
                  <c:v>45233</c:v>
                </c:pt>
                <c:pt idx="307">
                  <c:v>45234</c:v>
                </c:pt>
                <c:pt idx="308">
                  <c:v>45235</c:v>
                </c:pt>
                <c:pt idx="309">
                  <c:v>45236</c:v>
                </c:pt>
                <c:pt idx="310">
                  <c:v>45237</c:v>
                </c:pt>
                <c:pt idx="311">
                  <c:v>45238</c:v>
                </c:pt>
                <c:pt idx="312">
                  <c:v>45239</c:v>
                </c:pt>
                <c:pt idx="313">
                  <c:v>45240</c:v>
                </c:pt>
                <c:pt idx="314">
                  <c:v>45241</c:v>
                </c:pt>
                <c:pt idx="315">
                  <c:v>45242</c:v>
                </c:pt>
                <c:pt idx="316">
                  <c:v>45243</c:v>
                </c:pt>
                <c:pt idx="317">
                  <c:v>45244</c:v>
                </c:pt>
                <c:pt idx="318">
                  <c:v>45245</c:v>
                </c:pt>
                <c:pt idx="319">
                  <c:v>45246</c:v>
                </c:pt>
                <c:pt idx="320">
                  <c:v>45247</c:v>
                </c:pt>
                <c:pt idx="321">
                  <c:v>45248</c:v>
                </c:pt>
                <c:pt idx="322">
                  <c:v>45249</c:v>
                </c:pt>
                <c:pt idx="323">
                  <c:v>45250</c:v>
                </c:pt>
                <c:pt idx="324">
                  <c:v>45251</c:v>
                </c:pt>
                <c:pt idx="325">
                  <c:v>45252</c:v>
                </c:pt>
                <c:pt idx="326">
                  <c:v>45253</c:v>
                </c:pt>
                <c:pt idx="327">
                  <c:v>45254</c:v>
                </c:pt>
                <c:pt idx="328">
                  <c:v>45255</c:v>
                </c:pt>
                <c:pt idx="329">
                  <c:v>45256</c:v>
                </c:pt>
                <c:pt idx="330">
                  <c:v>45257</c:v>
                </c:pt>
                <c:pt idx="331">
                  <c:v>45258</c:v>
                </c:pt>
                <c:pt idx="332">
                  <c:v>45259</c:v>
                </c:pt>
                <c:pt idx="333">
                  <c:v>45260</c:v>
                </c:pt>
                <c:pt idx="334">
                  <c:v>45261</c:v>
                </c:pt>
                <c:pt idx="335">
                  <c:v>45262</c:v>
                </c:pt>
                <c:pt idx="336">
                  <c:v>45263</c:v>
                </c:pt>
                <c:pt idx="337">
                  <c:v>45264</c:v>
                </c:pt>
                <c:pt idx="338">
                  <c:v>45265</c:v>
                </c:pt>
                <c:pt idx="339">
                  <c:v>45266</c:v>
                </c:pt>
                <c:pt idx="340">
                  <c:v>45267</c:v>
                </c:pt>
                <c:pt idx="341">
                  <c:v>45268</c:v>
                </c:pt>
                <c:pt idx="342">
                  <c:v>45269</c:v>
                </c:pt>
                <c:pt idx="343">
                  <c:v>45270</c:v>
                </c:pt>
                <c:pt idx="344">
                  <c:v>45271</c:v>
                </c:pt>
                <c:pt idx="345">
                  <c:v>45272</c:v>
                </c:pt>
                <c:pt idx="346">
                  <c:v>45273</c:v>
                </c:pt>
                <c:pt idx="347">
                  <c:v>45274</c:v>
                </c:pt>
                <c:pt idx="348">
                  <c:v>45275</c:v>
                </c:pt>
                <c:pt idx="349">
                  <c:v>45276</c:v>
                </c:pt>
                <c:pt idx="350">
                  <c:v>45277</c:v>
                </c:pt>
                <c:pt idx="351">
                  <c:v>45278</c:v>
                </c:pt>
                <c:pt idx="352">
                  <c:v>45279</c:v>
                </c:pt>
                <c:pt idx="353">
                  <c:v>45280</c:v>
                </c:pt>
                <c:pt idx="354">
                  <c:v>45281</c:v>
                </c:pt>
                <c:pt idx="355">
                  <c:v>45282</c:v>
                </c:pt>
                <c:pt idx="356">
                  <c:v>45283</c:v>
                </c:pt>
                <c:pt idx="357">
                  <c:v>45284</c:v>
                </c:pt>
                <c:pt idx="358">
                  <c:v>45285</c:v>
                </c:pt>
                <c:pt idx="359">
                  <c:v>45286</c:v>
                </c:pt>
                <c:pt idx="360">
                  <c:v>45287</c:v>
                </c:pt>
                <c:pt idx="361">
                  <c:v>45288</c:v>
                </c:pt>
                <c:pt idx="362">
                  <c:v>45289</c:v>
                </c:pt>
                <c:pt idx="363">
                  <c:v>45290</c:v>
                </c:pt>
                <c:pt idx="364">
                  <c:v>45291</c:v>
                </c:pt>
                <c:pt idx="365">
                  <c:v>45292</c:v>
                </c:pt>
                <c:pt idx="366">
                  <c:v>45293</c:v>
                </c:pt>
                <c:pt idx="367">
                  <c:v>45294</c:v>
                </c:pt>
                <c:pt idx="368">
                  <c:v>45295</c:v>
                </c:pt>
                <c:pt idx="369">
                  <c:v>45296</c:v>
                </c:pt>
                <c:pt idx="370">
                  <c:v>45297</c:v>
                </c:pt>
                <c:pt idx="371">
                  <c:v>45298</c:v>
                </c:pt>
                <c:pt idx="372">
                  <c:v>45299</c:v>
                </c:pt>
                <c:pt idx="373">
                  <c:v>45300</c:v>
                </c:pt>
                <c:pt idx="374">
                  <c:v>45301</c:v>
                </c:pt>
                <c:pt idx="375">
                  <c:v>45302</c:v>
                </c:pt>
                <c:pt idx="376">
                  <c:v>45303</c:v>
                </c:pt>
                <c:pt idx="377">
                  <c:v>45304</c:v>
                </c:pt>
                <c:pt idx="378">
                  <c:v>45305</c:v>
                </c:pt>
                <c:pt idx="379">
                  <c:v>45306</c:v>
                </c:pt>
                <c:pt idx="380">
                  <c:v>45307</c:v>
                </c:pt>
                <c:pt idx="381">
                  <c:v>45308</c:v>
                </c:pt>
                <c:pt idx="382">
                  <c:v>45309</c:v>
                </c:pt>
                <c:pt idx="383">
                  <c:v>45310</c:v>
                </c:pt>
                <c:pt idx="384">
                  <c:v>45311</c:v>
                </c:pt>
                <c:pt idx="385">
                  <c:v>45312</c:v>
                </c:pt>
                <c:pt idx="386">
                  <c:v>45313</c:v>
                </c:pt>
                <c:pt idx="387">
                  <c:v>45314</c:v>
                </c:pt>
                <c:pt idx="388">
                  <c:v>45315</c:v>
                </c:pt>
                <c:pt idx="389">
                  <c:v>45316</c:v>
                </c:pt>
                <c:pt idx="390">
                  <c:v>45317</c:v>
                </c:pt>
                <c:pt idx="391">
                  <c:v>45318</c:v>
                </c:pt>
                <c:pt idx="392">
                  <c:v>45319</c:v>
                </c:pt>
                <c:pt idx="393">
                  <c:v>45320</c:v>
                </c:pt>
                <c:pt idx="394">
                  <c:v>45321</c:v>
                </c:pt>
                <c:pt idx="395">
                  <c:v>45322</c:v>
                </c:pt>
              </c:numCache>
            </c:numRef>
          </c:cat>
          <c:val>
            <c:numRef>
              <c:f>Sheet1!$D$2:$D$397</c:f>
              <c:numCache>
                <c:formatCode>General</c:formatCode>
                <c:ptCount val="396"/>
                <c:pt idx="0">
                  <c:v>1</c:v>
                </c:pt>
                <c:pt idx="1">
                  <c:v>1</c:v>
                </c:pt>
                <c:pt idx="2">
                  <c:v>0</c:v>
                </c:pt>
                <c:pt idx="3">
                  <c:v>0</c:v>
                </c:pt>
                <c:pt idx="4">
                  <c:v>1</c:v>
                </c:pt>
                <c:pt idx="5">
                  <c:v>2</c:v>
                </c:pt>
                <c:pt idx="6">
                  <c:v>2</c:v>
                </c:pt>
                <c:pt idx="7">
                  <c:v>1</c:v>
                </c:pt>
                <c:pt idx="8">
                  <c:v>3</c:v>
                </c:pt>
                <c:pt idx="9">
                  <c:v>2</c:v>
                </c:pt>
                <c:pt idx="10">
                  <c:v>1</c:v>
                </c:pt>
                <c:pt idx="11">
                  <c:v>1</c:v>
                </c:pt>
                <c:pt idx="12">
                  <c:v>1</c:v>
                </c:pt>
                <c:pt idx="13">
                  <c:v>0</c:v>
                </c:pt>
                <c:pt idx="14">
                  <c:v>2</c:v>
                </c:pt>
                <c:pt idx="15">
                  <c:v>3</c:v>
                </c:pt>
                <c:pt idx="16">
                  <c:v>3</c:v>
                </c:pt>
                <c:pt idx="17">
                  <c:v>3</c:v>
                </c:pt>
                <c:pt idx="18">
                  <c:v>2</c:v>
                </c:pt>
                <c:pt idx="19">
                  <c:v>2</c:v>
                </c:pt>
                <c:pt idx="20">
                  <c:v>1</c:v>
                </c:pt>
                <c:pt idx="21">
                  <c:v>2</c:v>
                </c:pt>
                <c:pt idx="22">
                  <c:v>2</c:v>
                </c:pt>
                <c:pt idx="23">
                  <c:v>1</c:v>
                </c:pt>
                <c:pt idx="24">
                  <c:v>7</c:v>
                </c:pt>
                <c:pt idx="25">
                  <c:v>0</c:v>
                </c:pt>
                <c:pt idx="26">
                  <c:v>0</c:v>
                </c:pt>
                <c:pt idx="27">
                  <c:v>2</c:v>
                </c:pt>
                <c:pt idx="28">
                  <c:v>3</c:v>
                </c:pt>
                <c:pt idx="29">
                  <c:v>1</c:v>
                </c:pt>
                <c:pt idx="30">
                  <c:v>3</c:v>
                </c:pt>
                <c:pt idx="31">
                  <c:v>3</c:v>
                </c:pt>
                <c:pt idx="32">
                  <c:v>0</c:v>
                </c:pt>
                <c:pt idx="33">
                  <c:v>3</c:v>
                </c:pt>
                <c:pt idx="34">
                  <c:v>3</c:v>
                </c:pt>
                <c:pt idx="35">
                  <c:v>0</c:v>
                </c:pt>
                <c:pt idx="36">
                  <c:v>0</c:v>
                </c:pt>
                <c:pt idx="37">
                  <c:v>2</c:v>
                </c:pt>
                <c:pt idx="38">
                  <c:v>2</c:v>
                </c:pt>
                <c:pt idx="39">
                  <c:v>0</c:v>
                </c:pt>
                <c:pt idx="40">
                  <c:v>2</c:v>
                </c:pt>
                <c:pt idx="41">
                  <c:v>3</c:v>
                </c:pt>
                <c:pt idx="42">
                  <c:v>3</c:v>
                </c:pt>
                <c:pt idx="43">
                  <c:v>0</c:v>
                </c:pt>
                <c:pt idx="44">
                  <c:v>2</c:v>
                </c:pt>
                <c:pt idx="45">
                  <c:v>4</c:v>
                </c:pt>
                <c:pt idx="46">
                  <c:v>2</c:v>
                </c:pt>
                <c:pt idx="47">
                  <c:v>1</c:v>
                </c:pt>
                <c:pt idx="48">
                  <c:v>3</c:v>
                </c:pt>
                <c:pt idx="49">
                  <c:v>1</c:v>
                </c:pt>
                <c:pt idx="50">
                  <c:v>2</c:v>
                </c:pt>
                <c:pt idx="51">
                  <c:v>2</c:v>
                </c:pt>
                <c:pt idx="52">
                  <c:v>3</c:v>
                </c:pt>
                <c:pt idx="53">
                  <c:v>1</c:v>
                </c:pt>
                <c:pt idx="54">
                  <c:v>1</c:v>
                </c:pt>
                <c:pt idx="55">
                  <c:v>6</c:v>
                </c:pt>
                <c:pt idx="56">
                  <c:v>0</c:v>
                </c:pt>
                <c:pt idx="57">
                  <c:v>2</c:v>
                </c:pt>
                <c:pt idx="58">
                  <c:v>1</c:v>
                </c:pt>
                <c:pt idx="59">
                  <c:v>1</c:v>
                </c:pt>
                <c:pt idx="60">
                  <c:v>1</c:v>
                </c:pt>
                <c:pt idx="61">
                  <c:v>2</c:v>
                </c:pt>
                <c:pt idx="62">
                  <c:v>3</c:v>
                </c:pt>
                <c:pt idx="63">
                  <c:v>1</c:v>
                </c:pt>
                <c:pt idx="64">
                  <c:v>1</c:v>
                </c:pt>
                <c:pt idx="65">
                  <c:v>3</c:v>
                </c:pt>
                <c:pt idx="66">
                  <c:v>2</c:v>
                </c:pt>
                <c:pt idx="67">
                  <c:v>5</c:v>
                </c:pt>
                <c:pt idx="68">
                  <c:v>3</c:v>
                </c:pt>
                <c:pt idx="69">
                  <c:v>1</c:v>
                </c:pt>
                <c:pt idx="70">
                  <c:v>1</c:v>
                </c:pt>
                <c:pt idx="71">
                  <c:v>3</c:v>
                </c:pt>
                <c:pt idx="72">
                  <c:v>3</c:v>
                </c:pt>
                <c:pt idx="73">
                  <c:v>1</c:v>
                </c:pt>
                <c:pt idx="74">
                  <c:v>3</c:v>
                </c:pt>
                <c:pt idx="75">
                  <c:v>3</c:v>
                </c:pt>
                <c:pt idx="76">
                  <c:v>3</c:v>
                </c:pt>
                <c:pt idx="77">
                  <c:v>1</c:v>
                </c:pt>
                <c:pt idx="78">
                  <c:v>1</c:v>
                </c:pt>
                <c:pt idx="79">
                  <c:v>5</c:v>
                </c:pt>
                <c:pt idx="80">
                  <c:v>1</c:v>
                </c:pt>
                <c:pt idx="81">
                  <c:v>1</c:v>
                </c:pt>
                <c:pt idx="82">
                  <c:v>0</c:v>
                </c:pt>
                <c:pt idx="83">
                  <c:v>2</c:v>
                </c:pt>
                <c:pt idx="84">
                  <c:v>3</c:v>
                </c:pt>
                <c:pt idx="85">
                  <c:v>1</c:v>
                </c:pt>
                <c:pt idx="86">
                  <c:v>0</c:v>
                </c:pt>
                <c:pt idx="87">
                  <c:v>0</c:v>
                </c:pt>
                <c:pt idx="88">
                  <c:v>1</c:v>
                </c:pt>
                <c:pt idx="89">
                  <c:v>5</c:v>
                </c:pt>
                <c:pt idx="90">
                  <c:v>1</c:v>
                </c:pt>
                <c:pt idx="91">
                  <c:v>1</c:v>
                </c:pt>
                <c:pt idx="92">
                  <c:v>1</c:v>
                </c:pt>
                <c:pt idx="93">
                  <c:v>2</c:v>
                </c:pt>
                <c:pt idx="94">
                  <c:v>3</c:v>
                </c:pt>
                <c:pt idx="95">
                  <c:v>2</c:v>
                </c:pt>
                <c:pt idx="96">
                  <c:v>4</c:v>
                </c:pt>
                <c:pt idx="97">
                  <c:v>3</c:v>
                </c:pt>
                <c:pt idx="98">
                  <c:v>1</c:v>
                </c:pt>
                <c:pt idx="99">
                  <c:v>3</c:v>
                </c:pt>
                <c:pt idx="100">
                  <c:v>10</c:v>
                </c:pt>
                <c:pt idx="101">
                  <c:v>2</c:v>
                </c:pt>
                <c:pt idx="102">
                  <c:v>0</c:v>
                </c:pt>
                <c:pt idx="103">
                  <c:v>5</c:v>
                </c:pt>
                <c:pt idx="104">
                  <c:v>1</c:v>
                </c:pt>
                <c:pt idx="105">
                  <c:v>2</c:v>
                </c:pt>
                <c:pt idx="106">
                  <c:v>2</c:v>
                </c:pt>
                <c:pt idx="107">
                  <c:v>3</c:v>
                </c:pt>
                <c:pt idx="108">
                  <c:v>6</c:v>
                </c:pt>
                <c:pt idx="109">
                  <c:v>2</c:v>
                </c:pt>
                <c:pt idx="110">
                  <c:v>4</c:v>
                </c:pt>
                <c:pt idx="111">
                  <c:v>5</c:v>
                </c:pt>
                <c:pt idx="112">
                  <c:v>4</c:v>
                </c:pt>
                <c:pt idx="113">
                  <c:v>3</c:v>
                </c:pt>
                <c:pt idx="114">
                  <c:v>2</c:v>
                </c:pt>
                <c:pt idx="115">
                  <c:v>4</c:v>
                </c:pt>
                <c:pt idx="116">
                  <c:v>2</c:v>
                </c:pt>
                <c:pt idx="117">
                  <c:v>3</c:v>
                </c:pt>
                <c:pt idx="118">
                  <c:v>3</c:v>
                </c:pt>
                <c:pt idx="119">
                  <c:v>2</c:v>
                </c:pt>
                <c:pt idx="120">
                  <c:v>4</c:v>
                </c:pt>
                <c:pt idx="121">
                  <c:v>3</c:v>
                </c:pt>
                <c:pt idx="122">
                  <c:v>4</c:v>
                </c:pt>
                <c:pt idx="123">
                  <c:v>4</c:v>
                </c:pt>
                <c:pt idx="124">
                  <c:v>0</c:v>
                </c:pt>
                <c:pt idx="125">
                  <c:v>4</c:v>
                </c:pt>
                <c:pt idx="126">
                  <c:v>3</c:v>
                </c:pt>
                <c:pt idx="127">
                  <c:v>6</c:v>
                </c:pt>
                <c:pt idx="128">
                  <c:v>5</c:v>
                </c:pt>
                <c:pt idx="129">
                  <c:v>2</c:v>
                </c:pt>
                <c:pt idx="130">
                  <c:v>3</c:v>
                </c:pt>
                <c:pt idx="131">
                  <c:v>4</c:v>
                </c:pt>
                <c:pt idx="132">
                  <c:v>4</c:v>
                </c:pt>
                <c:pt idx="133">
                  <c:v>0</c:v>
                </c:pt>
                <c:pt idx="134">
                  <c:v>1</c:v>
                </c:pt>
                <c:pt idx="135">
                  <c:v>8</c:v>
                </c:pt>
                <c:pt idx="136">
                  <c:v>10</c:v>
                </c:pt>
                <c:pt idx="137">
                  <c:v>7</c:v>
                </c:pt>
                <c:pt idx="138">
                  <c:v>2</c:v>
                </c:pt>
                <c:pt idx="139">
                  <c:v>1</c:v>
                </c:pt>
                <c:pt idx="140">
                  <c:v>9</c:v>
                </c:pt>
                <c:pt idx="141">
                  <c:v>19</c:v>
                </c:pt>
                <c:pt idx="142">
                  <c:v>8</c:v>
                </c:pt>
                <c:pt idx="143">
                  <c:v>6</c:v>
                </c:pt>
                <c:pt idx="144">
                  <c:v>7</c:v>
                </c:pt>
                <c:pt idx="145">
                  <c:v>12</c:v>
                </c:pt>
                <c:pt idx="146">
                  <c:v>10</c:v>
                </c:pt>
                <c:pt idx="147">
                  <c:v>4</c:v>
                </c:pt>
                <c:pt idx="148">
                  <c:v>9</c:v>
                </c:pt>
                <c:pt idx="149">
                  <c:v>6</c:v>
                </c:pt>
                <c:pt idx="150">
                  <c:v>5</c:v>
                </c:pt>
                <c:pt idx="151">
                  <c:v>0</c:v>
                </c:pt>
                <c:pt idx="152">
                  <c:v>3</c:v>
                </c:pt>
                <c:pt idx="153">
                  <c:v>5</c:v>
                </c:pt>
                <c:pt idx="154">
                  <c:v>4</c:v>
                </c:pt>
                <c:pt idx="155">
                  <c:v>3</c:v>
                </c:pt>
                <c:pt idx="156">
                  <c:v>2</c:v>
                </c:pt>
                <c:pt idx="157">
                  <c:v>3</c:v>
                </c:pt>
                <c:pt idx="158">
                  <c:v>1</c:v>
                </c:pt>
                <c:pt idx="159">
                  <c:v>1</c:v>
                </c:pt>
                <c:pt idx="160">
                  <c:v>1</c:v>
                </c:pt>
                <c:pt idx="161">
                  <c:v>0</c:v>
                </c:pt>
                <c:pt idx="162">
                  <c:v>4</c:v>
                </c:pt>
                <c:pt idx="163">
                  <c:v>2</c:v>
                </c:pt>
                <c:pt idx="164">
                  <c:v>2</c:v>
                </c:pt>
                <c:pt idx="165">
                  <c:v>3</c:v>
                </c:pt>
                <c:pt idx="166">
                  <c:v>5</c:v>
                </c:pt>
                <c:pt idx="167">
                  <c:v>0</c:v>
                </c:pt>
                <c:pt idx="168">
                  <c:v>6</c:v>
                </c:pt>
                <c:pt idx="169">
                  <c:v>6</c:v>
                </c:pt>
                <c:pt idx="170">
                  <c:v>3</c:v>
                </c:pt>
                <c:pt idx="171">
                  <c:v>6</c:v>
                </c:pt>
                <c:pt idx="172">
                  <c:v>6</c:v>
                </c:pt>
                <c:pt idx="173">
                  <c:v>4</c:v>
                </c:pt>
                <c:pt idx="174">
                  <c:v>5</c:v>
                </c:pt>
                <c:pt idx="175">
                  <c:v>4</c:v>
                </c:pt>
                <c:pt idx="176">
                  <c:v>6</c:v>
                </c:pt>
                <c:pt idx="177">
                  <c:v>4</c:v>
                </c:pt>
                <c:pt idx="178">
                  <c:v>5</c:v>
                </c:pt>
                <c:pt idx="179">
                  <c:v>2</c:v>
                </c:pt>
                <c:pt idx="180">
                  <c:v>2</c:v>
                </c:pt>
                <c:pt idx="181">
                  <c:v>2</c:v>
                </c:pt>
                <c:pt idx="182">
                  <c:v>2</c:v>
                </c:pt>
                <c:pt idx="183">
                  <c:v>0</c:v>
                </c:pt>
                <c:pt idx="184">
                  <c:v>5</c:v>
                </c:pt>
                <c:pt idx="185">
                  <c:v>2</c:v>
                </c:pt>
                <c:pt idx="186">
                  <c:v>1</c:v>
                </c:pt>
                <c:pt idx="187">
                  <c:v>0</c:v>
                </c:pt>
                <c:pt idx="188">
                  <c:v>2</c:v>
                </c:pt>
                <c:pt idx="189">
                  <c:v>1</c:v>
                </c:pt>
                <c:pt idx="190">
                  <c:v>0</c:v>
                </c:pt>
                <c:pt idx="191">
                  <c:v>1</c:v>
                </c:pt>
                <c:pt idx="192">
                  <c:v>1</c:v>
                </c:pt>
                <c:pt idx="193">
                  <c:v>2</c:v>
                </c:pt>
                <c:pt idx="194">
                  <c:v>3</c:v>
                </c:pt>
                <c:pt idx="195">
                  <c:v>0</c:v>
                </c:pt>
                <c:pt idx="196">
                  <c:v>0</c:v>
                </c:pt>
                <c:pt idx="197">
                  <c:v>0</c:v>
                </c:pt>
                <c:pt idx="198">
                  <c:v>0</c:v>
                </c:pt>
                <c:pt idx="199">
                  <c:v>0</c:v>
                </c:pt>
                <c:pt idx="200">
                  <c:v>3</c:v>
                </c:pt>
                <c:pt idx="201">
                  <c:v>1</c:v>
                </c:pt>
                <c:pt idx="202">
                  <c:v>3</c:v>
                </c:pt>
                <c:pt idx="203">
                  <c:v>0</c:v>
                </c:pt>
                <c:pt idx="204">
                  <c:v>0</c:v>
                </c:pt>
                <c:pt idx="205">
                  <c:v>3</c:v>
                </c:pt>
                <c:pt idx="206">
                  <c:v>4</c:v>
                </c:pt>
                <c:pt idx="207">
                  <c:v>0</c:v>
                </c:pt>
                <c:pt idx="208">
                  <c:v>1</c:v>
                </c:pt>
                <c:pt idx="209">
                  <c:v>1</c:v>
                </c:pt>
                <c:pt idx="210">
                  <c:v>0</c:v>
                </c:pt>
                <c:pt idx="211">
                  <c:v>0</c:v>
                </c:pt>
                <c:pt idx="212">
                  <c:v>2</c:v>
                </c:pt>
                <c:pt idx="213">
                  <c:v>0</c:v>
                </c:pt>
                <c:pt idx="214">
                  <c:v>2</c:v>
                </c:pt>
                <c:pt idx="215">
                  <c:v>0</c:v>
                </c:pt>
                <c:pt idx="216">
                  <c:v>1</c:v>
                </c:pt>
                <c:pt idx="217">
                  <c:v>2</c:v>
                </c:pt>
                <c:pt idx="218">
                  <c:v>1</c:v>
                </c:pt>
                <c:pt idx="219">
                  <c:v>0</c:v>
                </c:pt>
                <c:pt idx="220">
                  <c:v>0</c:v>
                </c:pt>
                <c:pt idx="221">
                  <c:v>1</c:v>
                </c:pt>
                <c:pt idx="222">
                  <c:v>2</c:v>
                </c:pt>
                <c:pt idx="223">
                  <c:v>0</c:v>
                </c:pt>
                <c:pt idx="224">
                  <c:v>2</c:v>
                </c:pt>
                <c:pt idx="225">
                  <c:v>0</c:v>
                </c:pt>
                <c:pt idx="226">
                  <c:v>2</c:v>
                </c:pt>
                <c:pt idx="227">
                  <c:v>0</c:v>
                </c:pt>
                <c:pt idx="228">
                  <c:v>1</c:v>
                </c:pt>
                <c:pt idx="229">
                  <c:v>0</c:v>
                </c:pt>
                <c:pt idx="230">
                  <c:v>0</c:v>
                </c:pt>
                <c:pt idx="231">
                  <c:v>0</c:v>
                </c:pt>
                <c:pt idx="232">
                  <c:v>0</c:v>
                </c:pt>
                <c:pt idx="233">
                  <c:v>1</c:v>
                </c:pt>
                <c:pt idx="234">
                  <c:v>1</c:v>
                </c:pt>
                <c:pt idx="235">
                  <c:v>0</c:v>
                </c:pt>
                <c:pt idx="236">
                  <c:v>1</c:v>
                </c:pt>
                <c:pt idx="237">
                  <c:v>0</c:v>
                </c:pt>
                <c:pt idx="238">
                  <c:v>0</c:v>
                </c:pt>
                <c:pt idx="239">
                  <c:v>2</c:v>
                </c:pt>
                <c:pt idx="240">
                  <c:v>3</c:v>
                </c:pt>
                <c:pt idx="241">
                  <c:v>4</c:v>
                </c:pt>
                <c:pt idx="242">
                  <c:v>5</c:v>
                </c:pt>
                <c:pt idx="243">
                  <c:v>2</c:v>
                </c:pt>
                <c:pt idx="244">
                  <c:v>2</c:v>
                </c:pt>
                <c:pt idx="245">
                  <c:v>2</c:v>
                </c:pt>
                <c:pt idx="246">
                  <c:v>4</c:v>
                </c:pt>
                <c:pt idx="247">
                  <c:v>3</c:v>
                </c:pt>
                <c:pt idx="248">
                  <c:v>1</c:v>
                </c:pt>
                <c:pt idx="249">
                  <c:v>0</c:v>
                </c:pt>
                <c:pt idx="250">
                  <c:v>1</c:v>
                </c:pt>
                <c:pt idx="251">
                  <c:v>2</c:v>
                </c:pt>
                <c:pt idx="252">
                  <c:v>1</c:v>
                </c:pt>
                <c:pt idx="253">
                  <c:v>0</c:v>
                </c:pt>
                <c:pt idx="254">
                  <c:v>2</c:v>
                </c:pt>
                <c:pt idx="255">
                  <c:v>1</c:v>
                </c:pt>
                <c:pt idx="256">
                  <c:v>1</c:v>
                </c:pt>
                <c:pt idx="257">
                  <c:v>0</c:v>
                </c:pt>
                <c:pt idx="258">
                  <c:v>0</c:v>
                </c:pt>
                <c:pt idx="259">
                  <c:v>1</c:v>
                </c:pt>
                <c:pt idx="260">
                  <c:v>1</c:v>
                </c:pt>
                <c:pt idx="261">
                  <c:v>3</c:v>
                </c:pt>
                <c:pt idx="262">
                  <c:v>1</c:v>
                </c:pt>
                <c:pt idx="263">
                  <c:v>1</c:v>
                </c:pt>
                <c:pt idx="264">
                  <c:v>0</c:v>
                </c:pt>
                <c:pt idx="265">
                  <c:v>0</c:v>
                </c:pt>
                <c:pt idx="266">
                  <c:v>1</c:v>
                </c:pt>
                <c:pt idx="267">
                  <c:v>0</c:v>
                </c:pt>
                <c:pt idx="268">
                  <c:v>1</c:v>
                </c:pt>
                <c:pt idx="269">
                  <c:v>3</c:v>
                </c:pt>
                <c:pt idx="270">
                  <c:v>0</c:v>
                </c:pt>
                <c:pt idx="271">
                  <c:v>1</c:v>
                </c:pt>
                <c:pt idx="272">
                  <c:v>0</c:v>
                </c:pt>
                <c:pt idx="273">
                  <c:v>1</c:v>
                </c:pt>
                <c:pt idx="274">
                  <c:v>3</c:v>
                </c:pt>
                <c:pt idx="275">
                  <c:v>2</c:v>
                </c:pt>
                <c:pt idx="276">
                  <c:v>2</c:v>
                </c:pt>
                <c:pt idx="277">
                  <c:v>1</c:v>
                </c:pt>
                <c:pt idx="278">
                  <c:v>0</c:v>
                </c:pt>
                <c:pt idx="279">
                  <c:v>1</c:v>
                </c:pt>
                <c:pt idx="280">
                  <c:v>4</c:v>
                </c:pt>
                <c:pt idx="281">
                  <c:v>2</c:v>
                </c:pt>
                <c:pt idx="282">
                  <c:v>5</c:v>
                </c:pt>
                <c:pt idx="283">
                  <c:v>0</c:v>
                </c:pt>
                <c:pt idx="284">
                  <c:v>1</c:v>
                </c:pt>
                <c:pt idx="285">
                  <c:v>2</c:v>
                </c:pt>
                <c:pt idx="286">
                  <c:v>1</c:v>
                </c:pt>
                <c:pt idx="287">
                  <c:v>4</c:v>
                </c:pt>
                <c:pt idx="288">
                  <c:v>5</c:v>
                </c:pt>
                <c:pt idx="289">
                  <c:v>2</c:v>
                </c:pt>
                <c:pt idx="290">
                  <c:v>1</c:v>
                </c:pt>
                <c:pt idx="291">
                  <c:v>7</c:v>
                </c:pt>
                <c:pt idx="292">
                  <c:v>1</c:v>
                </c:pt>
                <c:pt idx="293">
                  <c:v>2</c:v>
                </c:pt>
                <c:pt idx="294">
                  <c:v>1</c:v>
                </c:pt>
                <c:pt idx="295">
                  <c:v>1</c:v>
                </c:pt>
                <c:pt idx="296">
                  <c:v>7</c:v>
                </c:pt>
                <c:pt idx="297">
                  <c:v>2</c:v>
                </c:pt>
                <c:pt idx="298">
                  <c:v>3</c:v>
                </c:pt>
                <c:pt idx="299">
                  <c:v>0</c:v>
                </c:pt>
                <c:pt idx="300">
                  <c:v>4</c:v>
                </c:pt>
                <c:pt idx="301">
                  <c:v>1</c:v>
                </c:pt>
                <c:pt idx="302">
                  <c:v>2</c:v>
                </c:pt>
                <c:pt idx="303">
                  <c:v>2</c:v>
                </c:pt>
                <c:pt idx="304">
                  <c:v>2</c:v>
                </c:pt>
                <c:pt idx="305">
                  <c:v>2</c:v>
                </c:pt>
                <c:pt idx="306">
                  <c:v>2</c:v>
                </c:pt>
                <c:pt idx="307">
                  <c:v>0</c:v>
                </c:pt>
                <c:pt idx="308">
                  <c:v>2</c:v>
                </c:pt>
                <c:pt idx="309">
                  <c:v>1</c:v>
                </c:pt>
                <c:pt idx="310">
                  <c:v>0</c:v>
                </c:pt>
                <c:pt idx="311">
                  <c:v>2</c:v>
                </c:pt>
                <c:pt idx="312">
                  <c:v>1</c:v>
                </c:pt>
                <c:pt idx="313">
                  <c:v>2</c:v>
                </c:pt>
                <c:pt idx="314">
                  <c:v>1</c:v>
                </c:pt>
                <c:pt idx="315">
                  <c:v>0</c:v>
                </c:pt>
                <c:pt idx="316">
                  <c:v>1</c:v>
                </c:pt>
                <c:pt idx="317">
                  <c:v>0</c:v>
                </c:pt>
                <c:pt idx="318">
                  <c:v>1</c:v>
                </c:pt>
                <c:pt idx="319">
                  <c:v>2</c:v>
                </c:pt>
                <c:pt idx="320">
                  <c:v>5</c:v>
                </c:pt>
                <c:pt idx="321">
                  <c:v>3</c:v>
                </c:pt>
                <c:pt idx="322">
                  <c:v>5</c:v>
                </c:pt>
                <c:pt idx="323">
                  <c:v>5</c:v>
                </c:pt>
                <c:pt idx="324">
                  <c:v>7</c:v>
                </c:pt>
                <c:pt idx="325">
                  <c:v>7</c:v>
                </c:pt>
                <c:pt idx="326">
                  <c:v>6</c:v>
                </c:pt>
                <c:pt idx="327">
                  <c:v>1</c:v>
                </c:pt>
                <c:pt idx="328">
                  <c:v>4</c:v>
                </c:pt>
                <c:pt idx="329">
                  <c:v>3</c:v>
                </c:pt>
                <c:pt idx="330">
                  <c:v>3</c:v>
                </c:pt>
                <c:pt idx="331">
                  <c:v>2</c:v>
                </c:pt>
                <c:pt idx="332">
                  <c:v>1</c:v>
                </c:pt>
                <c:pt idx="333">
                  <c:v>3</c:v>
                </c:pt>
                <c:pt idx="334">
                  <c:v>6</c:v>
                </c:pt>
                <c:pt idx="335">
                  <c:v>4</c:v>
                </c:pt>
                <c:pt idx="336">
                  <c:v>0</c:v>
                </c:pt>
                <c:pt idx="337">
                  <c:v>2</c:v>
                </c:pt>
                <c:pt idx="338">
                  <c:v>2</c:v>
                </c:pt>
                <c:pt idx="339">
                  <c:v>2</c:v>
                </c:pt>
                <c:pt idx="340">
                  <c:v>1</c:v>
                </c:pt>
                <c:pt idx="341">
                  <c:v>0</c:v>
                </c:pt>
                <c:pt idx="342">
                  <c:v>1</c:v>
                </c:pt>
                <c:pt idx="343">
                  <c:v>0</c:v>
                </c:pt>
                <c:pt idx="344">
                  <c:v>1</c:v>
                </c:pt>
                <c:pt idx="345">
                  <c:v>5</c:v>
                </c:pt>
                <c:pt idx="346">
                  <c:v>3</c:v>
                </c:pt>
                <c:pt idx="347">
                  <c:v>3</c:v>
                </c:pt>
                <c:pt idx="348">
                  <c:v>6</c:v>
                </c:pt>
                <c:pt idx="349">
                  <c:v>17</c:v>
                </c:pt>
                <c:pt idx="350">
                  <c:v>9</c:v>
                </c:pt>
                <c:pt idx="351">
                  <c:v>12</c:v>
                </c:pt>
                <c:pt idx="352">
                  <c:v>6</c:v>
                </c:pt>
                <c:pt idx="353">
                  <c:v>8</c:v>
                </c:pt>
                <c:pt idx="354">
                  <c:v>9</c:v>
                </c:pt>
                <c:pt idx="355">
                  <c:v>15</c:v>
                </c:pt>
                <c:pt idx="356">
                  <c:v>7</c:v>
                </c:pt>
                <c:pt idx="357">
                  <c:v>4</c:v>
                </c:pt>
                <c:pt idx="358">
                  <c:v>3</c:v>
                </c:pt>
                <c:pt idx="359">
                  <c:v>5</c:v>
                </c:pt>
                <c:pt idx="360">
                  <c:v>2</c:v>
                </c:pt>
                <c:pt idx="361">
                  <c:v>5</c:v>
                </c:pt>
                <c:pt idx="362">
                  <c:v>12</c:v>
                </c:pt>
                <c:pt idx="363">
                  <c:v>13</c:v>
                </c:pt>
                <c:pt idx="364">
                  <c:v>12</c:v>
                </c:pt>
                <c:pt idx="365">
                  <c:v>4</c:v>
                </c:pt>
                <c:pt idx="366">
                  <c:v>12</c:v>
                </c:pt>
                <c:pt idx="367">
                  <c:v>7</c:v>
                </c:pt>
                <c:pt idx="368">
                  <c:v>36</c:v>
                </c:pt>
                <c:pt idx="369">
                  <c:v>87</c:v>
                </c:pt>
                <c:pt idx="370">
                  <c:v>24</c:v>
                </c:pt>
                <c:pt idx="371">
                  <c:v>14</c:v>
                </c:pt>
                <c:pt idx="372">
                  <c:v>15</c:v>
                </c:pt>
                <c:pt idx="373">
                  <c:v>7</c:v>
                </c:pt>
                <c:pt idx="374">
                  <c:v>11</c:v>
                </c:pt>
                <c:pt idx="375">
                  <c:v>1</c:v>
                </c:pt>
                <c:pt idx="376">
                  <c:v>0</c:v>
                </c:pt>
                <c:pt idx="377">
                  <c:v>3</c:v>
                </c:pt>
                <c:pt idx="378">
                  <c:v>0</c:v>
                </c:pt>
                <c:pt idx="379">
                  <c:v>0</c:v>
                </c:pt>
                <c:pt idx="380">
                  <c:v>3</c:v>
                </c:pt>
                <c:pt idx="381">
                  <c:v>0</c:v>
                </c:pt>
                <c:pt idx="382">
                  <c:v>0</c:v>
                </c:pt>
                <c:pt idx="383">
                  <c:v>1</c:v>
                </c:pt>
                <c:pt idx="384">
                  <c:v>5</c:v>
                </c:pt>
                <c:pt idx="385">
                  <c:v>3</c:v>
                </c:pt>
                <c:pt idx="386">
                  <c:v>5</c:v>
                </c:pt>
                <c:pt idx="387">
                  <c:v>3</c:v>
                </c:pt>
                <c:pt idx="388">
                  <c:v>1</c:v>
                </c:pt>
                <c:pt idx="389">
                  <c:v>3</c:v>
                </c:pt>
                <c:pt idx="390">
                  <c:v>5</c:v>
                </c:pt>
                <c:pt idx="391">
                  <c:v>1</c:v>
                </c:pt>
                <c:pt idx="392">
                  <c:v>1</c:v>
                </c:pt>
                <c:pt idx="393">
                  <c:v>0</c:v>
                </c:pt>
                <c:pt idx="394">
                  <c:v>0</c:v>
                </c:pt>
                <c:pt idx="395">
                  <c:v>0</c:v>
                </c:pt>
              </c:numCache>
            </c:numRef>
          </c:val>
          <c:smooth val="0"/>
          <c:extLst>
            <c:ext xmlns:c16="http://schemas.microsoft.com/office/drawing/2014/chart" uri="{C3380CC4-5D6E-409C-BE32-E72D297353CC}">
              <c16:uniqueId val="{00000002-F9EC-470C-93B2-123EFE37DA70}"/>
            </c:ext>
          </c:extLst>
        </c:ser>
        <c:dLbls>
          <c:showLegendKey val="0"/>
          <c:showVal val="0"/>
          <c:showCatName val="0"/>
          <c:showSerName val="0"/>
          <c:showPercent val="0"/>
          <c:showBubbleSize val="0"/>
        </c:dLbls>
        <c:marker val="1"/>
        <c:smooth val="0"/>
        <c:axId val="165770752"/>
        <c:axId val="165772288"/>
      </c:lineChart>
      <c:lineChart>
        <c:grouping val="standard"/>
        <c:varyColors val="0"/>
        <c:ser>
          <c:idx val="1"/>
          <c:order val="1"/>
          <c:tx>
            <c:strRef>
              <c:f>Sheet1!$C$1</c:f>
              <c:strCache>
                <c:ptCount val="1"/>
                <c:pt idx="0">
                  <c:v>Series 2</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f>Sheet1!$A$2:$A$397</c:f>
              <c:numCache>
                <c:formatCode>dd/mm/yyyy</c:formatCode>
                <c:ptCount val="396"/>
                <c:pt idx="0">
                  <c:v>44927</c:v>
                </c:pt>
                <c:pt idx="1">
                  <c:v>44928</c:v>
                </c:pt>
                <c:pt idx="2">
                  <c:v>44929</c:v>
                </c:pt>
                <c:pt idx="3">
                  <c:v>44930</c:v>
                </c:pt>
                <c:pt idx="4">
                  <c:v>44931</c:v>
                </c:pt>
                <c:pt idx="5">
                  <c:v>44932</c:v>
                </c:pt>
                <c:pt idx="6">
                  <c:v>44933</c:v>
                </c:pt>
                <c:pt idx="7">
                  <c:v>44934</c:v>
                </c:pt>
                <c:pt idx="8">
                  <c:v>44935</c:v>
                </c:pt>
                <c:pt idx="9">
                  <c:v>44936</c:v>
                </c:pt>
                <c:pt idx="10">
                  <c:v>44937</c:v>
                </c:pt>
                <c:pt idx="11">
                  <c:v>44938</c:v>
                </c:pt>
                <c:pt idx="12">
                  <c:v>44939</c:v>
                </c:pt>
                <c:pt idx="13">
                  <c:v>44940</c:v>
                </c:pt>
                <c:pt idx="14">
                  <c:v>44941</c:v>
                </c:pt>
                <c:pt idx="15">
                  <c:v>44942</c:v>
                </c:pt>
                <c:pt idx="16">
                  <c:v>44943</c:v>
                </c:pt>
                <c:pt idx="17">
                  <c:v>44944</c:v>
                </c:pt>
                <c:pt idx="18">
                  <c:v>44945</c:v>
                </c:pt>
                <c:pt idx="19">
                  <c:v>44946</c:v>
                </c:pt>
                <c:pt idx="20">
                  <c:v>44947</c:v>
                </c:pt>
                <c:pt idx="21">
                  <c:v>44948</c:v>
                </c:pt>
                <c:pt idx="22">
                  <c:v>44949</c:v>
                </c:pt>
                <c:pt idx="23">
                  <c:v>44950</c:v>
                </c:pt>
                <c:pt idx="24">
                  <c:v>44951</c:v>
                </c:pt>
                <c:pt idx="25">
                  <c:v>44952</c:v>
                </c:pt>
                <c:pt idx="26">
                  <c:v>44953</c:v>
                </c:pt>
                <c:pt idx="27">
                  <c:v>44954</c:v>
                </c:pt>
                <c:pt idx="28">
                  <c:v>44955</c:v>
                </c:pt>
                <c:pt idx="29">
                  <c:v>44956</c:v>
                </c:pt>
                <c:pt idx="30">
                  <c:v>44957</c:v>
                </c:pt>
                <c:pt idx="31">
                  <c:v>44958</c:v>
                </c:pt>
                <c:pt idx="32">
                  <c:v>44959</c:v>
                </c:pt>
                <c:pt idx="33">
                  <c:v>44960</c:v>
                </c:pt>
                <c:pt idx="34">
                  <c:v>44961</c:v>
                </c:pt>
                <c:pt idx="35">
                  <c:v>44962</c:v>
                </c:pt>
                <c:pt idx="36">
                  <c:v>44963</c:v>
                </c:pt>
                <c:pt idx="37">
                  <c:v>44964</c:v>
                </c:pt>
                <c:pt idx="38">
                  <c:v>44965</c:v>
                </c:pt>
                <c:pt idx="39">
                  <c:v>44966</c:v>
                </c:pt>
                <c:pt idx="40">
                  <c:v>44967</c:v>
                </c:pt>
                <c:pt idx="41">
                  <c:v>44968</c:v>
                </c:pt>
                <c:pt idx="42">
                  <c:v>44969</c:v>
                </c:pt>
                <c:pt idx="43">
                  <c:v>44970</c:v>
                </c:pt>
                <c:pt idx="44">
                  <c:v>44971</c:v>
                </c:pt>
                <c:pt idx="45">
                  <c:v>44972</c:v>
                </c:pt>
                <c:pt idx="46">
                  <c:v>44973</c:v>
                </c:pt>
                <c:pt idx="47">
                  <c:v>44974</c:v>
                </c:pt>
                <c:pt idx="48">
                  <c:v>44975</c:v>
                </c:pt>
                <c:pt idx="49">
                  <c:v>44976</c:v>
                </c:pt>
                <c:pt idx="50">
                  <c:v>44977</c:v>
                </c:pt>
                <c:pt idx="51">
                  <c:v>44978</c:v>
                </c:pt>
                <c:pt idx="52">
                  <c:v>44979</c:v>
                </c:pt>
                <c:pt idx="53">
                  <c:v>44980</c:v>
                </c:pt>
                <c:pt idx="54">
                  <c:v>44981</c:v>
                </c:pt>
                <c:pt idx="55">
                  <c:v>44982</c:v>
                </c:pt>
                <c:pt idx="56">
                  <c:v>44983</c:v>
                </c:pt>
                <c:pt idx="57">
                  <c:v>44984</c:v>
                </c:pt>
                <c:pt idx="58">
                  <c:v>44985</c:v>
                </c:pt>
                <c:pt idx="59">
                  <c:v>44986</c:v>
                </c:pt>
                <c:pt idx="60">
                  <c:v>44987</c:v>
                </c:pt>
                <c:pt idx="61">
                  <c:v>44988</c:v>
                </c:pt>
                <c:pt idx="62">
                  <c:v>44989</c:v>
                </c:pt>
                <c:pt idx="63">
                  <c:v>44990</c:v>
                </c:pt>
                <c:pt idx="64">
                  <c:v>44991</c:v>
                </c:pt>
                <c:pt idx="65">
                  <c:v>44992</c:v>
                </c:pt>
                <c:pt idx="66">
                  <c:v>44993</c:v>
                </c:pt>
                <c:pt idx="67">
                  <c:v>44994</c:v>
                </c:pt>
                <c:pt idx="68">
                  <c:v>44995</c:v>
                </c:pt>
                <c:pt idx="69">
                  <c:v>44996</c:v>
                </c:pt>
                <c:pt idx="70">
                  <c:v>44997</c:v>
                </c:pt>
                <c:pt idx="71">
                  <c:v>44998</c:v>
                </c:pt>
                <c:pt idx="72">
                  <c:v>44999</c:v>
                </c:pt>
                <c:pt idx="73">
                  <c:v>45000</c:v>
                </c:pt>
                <c:pt idx="74">
                  <c:v>45001</c:v>
                </c:pt>
                <c:pt idx="75">
                  <c:v>45002</c:v>
                </c:pt>
                <c:pt idx="76">
                  <c:v>45003</c:v>
                </c:pt>
                <c:pt idx="77">
                  <c:v>45004</c:v>
                </c:pt>
                <c:pt idx="78">
                  <c:v>45005</c:v>
                </c:pt>
                <c:pt idx="79">
                  <c:v>45006</c:v>
                </c:pt>
                <c:pt idx="80">
                  <c:v>45007</c:v>
                </c:pt>
                <c:pt idx="81">
                  <c:v>45008</c:v>
                </c:pt>
                <c:pt idx="82">
                  <c:v>45009</c:v>
                </c:pt>
                <c:pt idx="83">
                  <c:v>45010</c:v>
                </c:pt>
                <c:pt idx="84">
                  <c:v>45011</c:v>
                </c:pt>
                <c:pt idx="85">
                  <c:v>45012</c:v>
                </c:pt>
                <c:pt idx="86">
                  <c:v>45013</c:v>
                </c:pt>
                <c:pt idx="87">
                  <c:v>45014</c:v>
                </c:pt>
                <c:pt idx="88">
                  <c:v>45015</c:v>
                </c:pt>
                <c:pt idx="89">
                  <c:v>45016</c:v>
                </c:pt>
                <c:pt idx="90">
                  <c:v>45017</c:v>
                </c:pt>
                <c:pt idx="91">
                  <c:v>45018</c:v>
                </c:pt>
                <c:pt idx="92">
                  <c:v>45019</c:v>
                </c:pt>
                <c:pt idx="93">
                  <c:v>45020</c:v>
                </c:pt>
                <c:pt idx="94">
                  <c:v>45021</c:v>
                </c:pt>
                <c:pt idx="95">
                  <c:v>45022</c:v>
                </c:pt>
                <c:pt idx="96">
                  <c:v>45023</c:v>
                </c:pt>
                <c:pt idx="97">
                  <c:v>45024</c:v>
                </c:pt>
                <c:pt idx="98">
                  <c:v>45025</c:v>
                </c:pt>
                <c:pt idx="99">
                  <c:v>45026</c:v>
                </c:pt>
                <c:pt idx="100">
                  <c:v>45027</c:v>
                </c:pt>
                <c:pt idx="101">
                  <c:v>45028</c:v>
                </c:pt>
                <c:pt idx="102">
                  <c:v>45029</c:v>
                </c:pt>
                <c:pt idx="103">
                  <c:v>45030</c:v>
                </c:pt>
                <c:pt idx="104">
                  <c:v>45031</c:v>
                </c:pt>
                <c:pt idx="105">
                  <c:v>45032</c:v>
                </c:pt>
                <c:pt idx="106">
                  <c:v>45033</c:v>
                </c:pt>
                <c:pt idx="107">
                  <c:v>45034</c:v>
                </c:pt>
                <c:pt idx="108">
                  <c:v>45035</c:v>
                </c:pt>
                <c:pt idx="109">
                  <c:v>45036</c:v>
                </c:pt>
                <c:pt idx="110">
                  <c:v>45037</c:v>
                </c:pt>
                <c:pt idx="111">
                  <c:v>45038</c:v>
                </c:pt>
                <c:pt idx="112">
                  <c:v>45039</c:v>
                </c:pt>
                <c:pt idx="113">
                  <c:v>45040</c:v>
                </c:pt>
                <c:pt idx="114">
                  <c:v>45041</c:v>
                </c:pt>
                <c:pt idx="115">
                  <c:v>45042</c:v>
                </c:pt>
                <c:pt idx="116">
                  <c:v>45043</c:v>
                </c:pt>
                <c:pt idx="117">
                  <c:v>45044</c:v>
                </c:pt>
                <c:pt idx="118">
                  <c:v>45045</c:v>
                </c:pt>
                <c:pt idx="119">
                  <c:v>45046</c:v>
                </c:pt>
                <c:pt idx="120">
                  <c:v>45047</c:v>
                </c:pt>
                <c:pt idx="121">
                  <c:v>45048</c:v>
                </c:pt>
                <c:pt idx="122">
                  <c:v>45049</c:v>
                </c:pt>
                <c:pt idx="123">
                  <c:v>45050</c:v>
                </c:pt>
                <c:pt idx="124">
                  <c:v>45051</c:v>
                </c:pt>
                <c:pt idx="125">
                  <c:v>45052</c:v>
                </c:pt>
                <c:pt idx="126">
                  <c:v>45053</c:v>
                </c:pt>
                <c:pt idx="127">
                  <c:v>45054</c:v>
                </c:pt>
                <c:pt idx="128">
                  <c:v>45055</c:v>
                </c:pt>
                <c:pt idx="129">
                  <c:v>45056</c:v>
                </c:pt>
                <c:pt idx="130">
                  <c:v>45057</c:v>
                </c:pt>
                <c:pt idx="131">
                  <c:v>45058</c:v>
                </c:pt>
                <c:pt idx="132">
                  <c:v>45059</c:v>
                </c:pt>
                <c:pt idx="133">
                  <c:v>45060</c:v>
                </c:pt>
                <c:pt idx="134">
                  <c:v>45061</c:v>
                </c:pt>
                <c:pt idx="135">
                  <c:v>45062</c:v>
                </c:pt>
                <c:pt idx="136">
                  <c:v>45063</c:v>
                </c:pt>
                <c:pt idx="137">
                  <c:v>45064</c:v>
                </c:pt>
                <c:pt idx="138">
                  <c:v>45065</c:v>
                </c:pt>
                <c:pt idx="139">
                  <c:v>45066</c:v>
                </c:pt>
                <c:pt idx="140">
                  <c:v>45067</c:v>
                </c:pt>
                <c:pt idx="141">
                  <c:v>45068</c:v>
                </c:pt>
                <c:pt idx="142">
                  <c:v>45069</c:v>
                </c:pt>
                <c:pt idx="143">
                  <c:v>45070</c:v>
                </c:pt>
                <c:pt idx="144">
                  <c:v>45071</c:v>
                </c:pt>
                <c:pt idx="145">
                  <c:v>45072</c:v>
                </c:pt>
                <c:pt idx="146">
                  <c:v>45073</c:v>
                </c:pt>
                <c:pt idx="147">
                  <c:v>45074</c:v>
                </c:pt>
                <c:pt idx="148">
                  <c:v>45075</c:v>
                </c:pt>
                <c:pt idx="149">
                  <c:v>45076</c:v>
                </c:pt>
                <c:pt idx="150">
                  <c:v>45077</c:v>
                </c:pt>
                <c:pt idx="151">
                  <c:v>45078</c:v>
                </c:pt>
                <c:pt idx="152">
                  <c:v>45079</c:v>
                </c:pt>
                <c:pt idx="153">
                  <c:v>45080</c:v>
                </c:pt>
                <c:pt idx="154">
                  <c:v>45081</c:v>
                </c:pt>
                <c:pt idx="155">
                  <c:v>45082</c:v>
                </c:pt>
                <c:pt idx="156">
                  <c:v>45083</c:v>
                </c:pt>
                <c:pt idx="157">
                  <c:v>45084</c:v>
                </c:pt>
                <c:pt idx="158">
                  <c:v>45085</c:v>
                </c:pt>
                <c:pt idx="159">
                  <c:v>45086</c:v>
                </c:pt>
                <c:pt idx="160">
                  <c:v>45087</c:v>
                </c:pt>
                <c:pt idx="161">
                  <c:v>45088</c:v>
                </c:pt>
                <c:pt idx="162">
                  <c:v>45089</c:v>
                </c:pt>
                <c:pt idx="163">
                  <c:v>45090</c:v>
                </c:pt>
                <c:pt idx="164">
                  <c:v>45091</c:v>
                </c:pt>
                <c:pt idx="165">
                  <c:v>45092</c:v>
                </c:pt>
                <c:pt idx="166">
                  <c:v>45093</c:v>
                </c:pt>
                <c:pt idx="167">
                  <c:v>45094</c:v>
                </c:pt>
                <c:pt idx="168">
                  <c:v>45095</c:v>
                </c:pt>
                <c:pt idx="169">
                  <c:v>45096</c:v>
                </c:pt>
                <c:pt idx="170">
                  <c:v>45097</c:v>
                </c:pt>
                <c:pt idx="171">
                  <c:v>45098</c:v>
                </c:pt>
                <c:pt idx="172">
                  <c:v>45099</c:v>
                </c:pt>
                <c:pt idx="173">
                  <c:v>45100</c:v>
                </c:pt>
                <c:pt idx="174">
                  <c:v>45101</c:v>
                </c:pt>
                <c:pt idx="175">
                  <c:v>45102</c:v>
                </c:pt>
                <c:pt idx="176">
                  <c:v>45103</c:v>
                </c:pt>
                <c:pt idx="177">
                  <c:v>45104</c:v>
                </c:pt>
                <c:pt idx="178">
                  <c:v>45105</c:v>
                </c:pt>
                <c:pt idx="179">
                  <c:v>45106</c:v>
                </c:pt>
                <c:pt idx="180">
                  <c:v>45107</c:v>
                </c:pt>
                <c:pt idx="181">
                  <c:v>45108</c:v>
                </c:pt>
                <c:pt idx="182">
                  <c:v>45109</c:v>
                </c:pt>
                <c:pt idx="183">
                  <c:v>45110</c:v>
                </c:pt>
                <c:pt idx="184">
                  <c:v>45111</c:v>
                </c:pt>
                <c:pt idx="185">
                  <c:v>45112</c:v>
                </c:pt>
                <c:pt idx="186">
                  <c:v>45113</c:v>
                </c:pt>
                <c:pt idx="187">
                  <c:v>45114</c:v>
                </c:pt>
                <c:pt idx="188">
                  <c:v>45115</c:v>
                </c:pt>
                <c:pt idx="189">
                  <c:v>45116</c:v>
                </c:pt>
                <c:pt idx="190">
                  <c:v>45117</c:v>
                </c:pt>
                <c:pt idx="191">
                  <c:v>45118</c:v>
                </c:pt>
                <c:pt idx="192">
                  <c:v>45119</c:v>
                </c:pt>
                <c:pt idx="193">
                  <c:v>45120</c:v>
                </c:pt>
                <c:pt idx="194">
                  <c:v>45121</c:v>
                </c:pt>
                <c:pt idx="195">
                  <c:v>45122</c:v>
                </c:pt>
                <c:pt idx="196">
                  <c:v>45123</c:v>
                </c:pt>
                <c:pt idx="197">
                  <c:v>45124</c:v>
                </c:pt>
                <c:pt idx="198">
                  <c:v>45125</c:v>
                </c:pt>
                <c:pt idx="199">
                  <c:v>45126</c:v>
                </c:pt>
                <c:pt idx="200">
                  <c:v>45127</c:v>
                </c:pt>
                <c:pt idx="201">
                  <c:v>45128</c:v>
                </c:pt>
                <c:pt idx="202">
                  <c:v>45129</c:v>
                </c:pt>
                <c:pt idx="203">
                  <c:v>45130</c:v>
                </c:pt>
                <c:pt idx="204">
                  <c:v>45131</c:v>
                </c:pt>
                <c:pt idx="205">
                  <c:v>45132</c:v>
                </c:pt>
                <c:pt idx="206">
                  <c:v>45133</c:v>
                </c:pt>
                <c:pt idx="207">
                  <c:v>45134</c:v>
                </c:pt>
                <c:pt idx="208">
                  <c:v>45135</c:v>
                </c:pt>
                <c:pt idx="209">
                  <c:v>45136</c:v>
                </c:pt>
                <c:pt idx="210">
                  <c:v>45137</c:v>
                </c:pt>
                <c:pt idx="211">
                  <c:v>45138</c:v>
                </c:pt>
                <c:pt idx="212">
                  <c:v>45139</c:v>
                </c:pt>
                <c:pt idx="213">
                  <c:v>45140</c:v>
                </c:pt>
                <c:pt idx="214">
                  <c:v>45141</c:v>
                </c:pt>
                <c:pt idx="215">
                  <c:v>45142</c:v>
                </c:pt>
                <c:pt idx="216">
                  <c:v>45143</c:v>
                </c:pt>
                <c:pt idx="217">
                  <c:v>45144</c:v>
                </c:pt>
                <c:pt idx="218">
                  <c:v>45145</c:v>
                </c:pt>
                <c:pt idx="219">
                  <c:v>45146</c:v>
                </c:pt>
                <c:pt idx="220">
                  <c:v>45147</c:v>
                </c:pt>
                <c:pt idx="221">
                  <c:v>45148</c:v>
                </c:pt>
                <c:pt idx="222">
                  <c:v>45149</c:v>
                </c:pt>
                <c:pt idx="223">
                  <c:v>45150</c:v>
                </c:pt>
                <c:pt idx="224">
                  <c:v>45151</c:v>
                </c:pt>
                <c:pt idx="225">
                  <c:v>45152</c:v>
                </c:pt>
                <c:pt idx="226">
                  <c:v>45153</c:v>
                </c:pt>
                <c:pt idx="227">
                  <c:v>45154</c:v>
                </c:pt>
                <c:pt idx="228">
                  <c:v>45155</c:v>
                </c:pt>
                <c:pt idx="229">
                  <c:v>45156</c:v>
                </c:pt>
                <c:pt idx="230">
                  <c:v>45157</c:v>
                </c:pt>
                <c:pt idx="231">
                  <c:v>45158</c:v>
                </c:pt>
                <c:pt idx="232">
                  <c:v>45159</c:v>
                </c:pt>
                <c:pt idx="233">
                  <c:v>45160</c:v>
                </c:pt>
                <c:pt idx="234">
                  <c:v>45161</c:v>
                </c:pt>
                <c:pt idx="235">
                  <c:v>45162</c:v>
                </c:pt>
                <c:pt idx="236">
                  <c:v>45163</c:v>
                </c:pt>
                <c:pt idx="237">
                  <c:v>45164</c:v>
                </c:pt>
                <c:pt idx="238">
                  <c:v>45165</c:v>
                </c:pt>
                <c:pt idx="239">
                  <c:v>45166</c:v>
                </c:pt>
                <c:pt idx="240">
                  <c:v>45167</c:v>
                </c:pt>
                <c:pt idx="241">
                  <c:v>45168</c:v>
                </c:pt>
                <c:pt idx="242">
                  <c:v>45169</c:v>
                </c:pt>
                <c:pt idx="243">
                  <c:v>45170</c:v>
                </c:pt>
                <c:pt idx="244">
                  <c:v>45171</c:v>
                </c:pt>
                <c:pt idx="245">
                  <c:v>45172</c:v>
                </c:pt>
                <c:pt idx="246">
                  <c:v>45173</c:v>
                </c:pt>
                <c:pt idx="247">
                  <c:v>45174</c:v>
                </c:pt>
                <c:pt idx="248">
                  <c:v>45175</c:v>
                </c:pt>
                <c:pt idx="249">
                  <c:v>45176</c:v>
                </c:pt>
                <c:pt idx="250">
                  <c:v>45177</c:v>
                </c:pt>
                <c:pt idx="251">
                  <c:v>45178</c:v>
                </c:pt>
                <c:pt idx="252">
                  <c:v>45179</c:v>
                </c:pt>
                <c:pt idx="253">
                  <c:v>45180</c:v>
                </c:pt>
                <c:pt idx="254">
                  <c:v>45181</c:v>
                </c:pt>
                <c:pt idx="255">
                  <c:v>45182</c:v>
                </c:pt>
                <c:pt idx="256">
                  <c:v>45183</c:v>
                </c:pt>
                <c:pt idx="257">
                  <c:v>45184</c:v>
                </c:pt>
                <c:pt idx="258">
                  <c:v>45185</c:v>
                </c:pt>
                <c:pt idx="259">
                  <c:v>45186</c:v>
                </c:pt>
                <c:pt idx="260">
                  <c:v>45187</c:v>
                </c:pt>
                <c:pt idx="261">
                  <c:v>45188</c:v>
                </c:pt>
                <c:pt idx="262">
                  <c:v>45189</c:v>
                </c:pt>
                <c:pt idx="263">
                  <c:v>45190</c:v>
                </c:pt>
                <c:pt idx="264">
                  <c:v>45191</c:v>
                </c:pt>
                <c:pt idx="265">
                  <c:v>45192</c:v>
                </c:pt>
                <c:pt idx="266">
                  <c:v>45193</c:v>
                </c:pt>
                <c:pt idx="267">
                  <c:v>45194</c:v>
                </c:pt>
                <c:pt idx="268">
                  <c:v>45195</c:v>
                </c:pt>
                <c:pt idx="269">
                  <c:v>45196</c:v>
                </c:pt>
                <c:pt idx="270">
                  <c:v>45197</c:v>
                </c:pt>
                <c:pt idx="271">
                  <c:v>45198</c:v>
                </c:pt>
                <c:pt idx="272">
                  <c:v>45199</c:v>
                </c:pt>
                <c:pt idx="273">
                  <c:v>45200</c:v>
                </c:pt>
                <c:pt idx="274">
                  <c:v>45201</c:v>
                </c:pt>
                <c:pt idx="275">
                  <c:v>45202</c:v>
                </c:pt>
                <c:pt idx="276">
                  <c:v>45203</c:v>
                </c:pt>
                <c:pt idx="277">
                  <c:v>45204</c:v>
                </c:pt>
                <c:pt idx="278">
                  <c:v>45205</c:v>
                </c:pt>
                <c:pt idx="279">
                  <c:v>45206</c:v>
                </c:pt>
                <c:pt idx="280">
                  <c:v>45207</c:v>
                </c:pt>
                <c:pt idx="281">
                  <c:v>45208</c:v>
                </c:pt>
                <c:pt idx="282">
                  <c:v>45209</c:v>
                </c:pt>
                <c:pt idx="283">
                  <c:v>45210</c:v>
                </c:pt>
                <c:pt idx="284">
                  <c:v>45211</c:v>
                </c:pt>
                <c:pt idx="285">
                  <c:v>45212</c:v>
                </c:pt>
                <c:pt idx="286">
                  <c:v>45213</c:v>
                </c:pt>
                <c:pt idx="287">
                  <c:v>45214</c:v>
                </c:pt>
                <c:pt idx="288">
                  <c:v>45215</c:v>
                </c:pt>
                <c:pt idx="289">
                  <c:v>45216</c:v>
                </c:pt>
                <c:pt idx="290">
                  <c:v>45217</c:v>
                </c:pt>
                <c:pt idx="291">
                  <c:v>45218</c:v>
                </c:pt>
                <c:pt idx="292">
                  <c:v>45219</c:v>
                </c:pt>
                <c:pt idx="293">
                  <c:v>45220</c:v>
                </c:pt>
                <c:pt idx="294">
                  <c:v>45221</c:v>
                </c:pt>
                <c:pt idx="295">
                  <c:v>45222</c:v>
                </c:pt>
                <c:pt idx="296">
                  <c:v>45223</c:v>
                </c:pt>
                <c:pt idx="297">
                  <c:v>45224</c:v>
                </c:pt>
                <c:pt idx="298">
                  <c:v>45225</c:v>
                </c:pt>
                <c:pt idx="299">
                  <c:v>45226</c:v>
                </c:pt>
                <c:pt idx="300">
                  <c:v>45227</c:v>
                </c:pt>
                <c:pt idx="301">
                  <c:v>45228</c:v>
                </c:pt>
                <c:pt idx="302">
                  <c:v>45229</c:v>
                </c:pt>
                <c:pt idx="303">
                  <c:v>45230</c:v>
                </c:pt>
                <c:pt idx="304">
                  <c:v>45231</c:v>
                </c:pt>
                <c:pt idx="305">
                  <c:v>45232</c:v>
                </c:pt>
                <c:pt idx="306">
                  <c:v>45233</c:v>
                </c:pt>
                <c:pt idx="307">
                  <c:v>45234</c:v>
                </c:pt>
                <c:pt idx="308">
                  <c:v>45235</c:v>
                </c:pt>
                <c:pt idx="309">
                  <c:v>45236</c:v>
                </c:pt>
                <c:pt idx="310">
                  <c:v>45237</c:v>
                </c:pt>
                <c:pt idx="311">
                  <c:v>45238</c:v>
                </c:pt>
                <c:pt idx="312">
                  <c:v>45239</c:v>
                </c:pt>
                <c:pt idx="313">
                  <c:v>45240</c:v>
                </c:pt>
                <c:pt idx="314">
                  <c:v>45241</c:v>
                </c:pt>
                <c:pt idx="315">
                  <c:v>45242</c:v>
                </c:pt>
                <c:pt idx="316">
                  <c:v>45243</c:v>
                </c:pt>
                <c:pt idx="317">
                  <c:v>45244</c:v>
                </c:pt>
                <c:pt idx="318">
                  <c:v>45245</c:v>
                </c:pt>
                <c:pt idx="319">
                  <c:v>45246</c:v>
                </c:pt>
                <c:pt idx="320">
                  <c:v>45247</c:v>
                </c:pt>
                <c:pt idx="321">
                  <c:v>45248</c:v>
                </c:pt>
                <c:pt idx="322">
                  <c:v>45249</c:v>
                </c:pt>
                <c:pt idx="323">
                  <c:v>45250</c:v>
                </c:pt>
                <c:pt idx="324">
                  <c:v>45251</c:v>
                </c:pt>
                <c:pt idx="325">
                  <c:v>45252</c:v>
                </c:pt>
                <c:pt idx="326">
                  <c:v>45253</c:v>
                </c:pt>
                <c:pt idx="327">
                  <c:v>45254</c:v>
                </c:pt>
                <c:pt idx="328">
                  <c:v>45255</c:v>
                </c:pt>
                <c:pt idx="329">
                  <c:v>45256</c:v>
                </c:pt>
                <c:pt idx="330">
                  <c:v>45257</c:v>
                </c:pt>
                <c:pt idx="331">
                  <c:v>45258</c:v>
                </c:pt>
                <c:pt idx="332">
                  <c:v>45259</c:v>
                </c:pt>
                <c:pt idx="333">
                  <c:v>45260</c:v>
                </c:pt>
                <c:pt idx="334">
                  <c:v>45261</c:v>
                </c:pt>
                <c:pt idx="335">
                  <c:v>45262</c:v>
                </c:pt>
                <c:pt idx="336">
                  <c:v>45263</c:v>
                </c:pt>
                <c:pt idx="337">
                  <c:v>45264</c:v>
                </c:pt>
                <c:pt idx="338">
                  <c:v>45265</c:v>
                </c:pt>
                <c:pt idx="339">
                  <c:v>45266</c:v>
                </c:pt>
                <c:pt idx="340">
                  <c:v>45267</c:v>
                </c:pt>
                <c:pt idx="341">
                  <c:v>45268</c:v>
                </c:pt>
                <c:pt idx="342">
                  <c:v>45269</c:v>
                </c:pt>
                <c:pt idx="343">
                  <c:v>45270</c:v>
                </c:pt>
                <c:pt idx="344">
                  <c:v>45271</c:v>
                </c:pt>
                <c:pt idx="345">
                  <c:v>45272</c:v>
                </c:pt>
                <c:pt idx="346">
                  <c:v>45273</c:v>
                </c:pt>
                <c:pt idx="347">
                  <c:v>45274</c:v>
                </c:pt>
                <c:pt idx="348">
                  <c:v>45275</c:v>
                </c:pt>
                <c:pt idx="349">
                  <c:v>45276</c:v>
                </c:pt>
                <c:pt idx="350">
                  <c:v>45277</c:v>
                </c:pt>
                <c:pt idx="351">
                  <c:v>45278</c:v>
                </c:pt>
                <c:pt idx="352">
                  <c:v>45279</c:v>
                </c:pt>
                <c:pt idx="353">
                  <c:v>45280</c:v>
                </c:pt>
                <c:pt idx="354">
                  <c:v>45281</c:v>
                </c:pt>
                <c:pt idx="355">
                  <c:v>45282</c:v>
                </c:pt>
                <c:pt idx="356">
                  <c:v>45283</c:v>
                </c:pt>
                <c:pt idx="357">
                  <c:v>45284</c:v>
                </c:pt>
                <c:pt idx="358">
                  <c:v>45285</c:v>
                </c:pt>
                <c:pt idx="359">
                  <c:v>45286</c:v>
                </c:pt>
                <c:pt idx="360">
                  <c:v>45287</c:v>
                </c:pt>
                <c:pt idx="361">
                  <c:v>45288</c:v>
                </c:pt>
                <c:pt idx="362">
                  <c:v>45289</c:v>
                </c:pt>
                <c:pt idx="363">
                  <c:v>45290</c:v>
                </c:pt>
                <c:pt idx="364">
                  <c:v>45291</c:v>
                </c:pt>
                <c:pt idx="365">
                  <c:v>45292</c:v>
                </c:pt>
                <c:pt idx="366">
                  <c:v>45293</c:v>
                </c:pt>
                <c:pt idx="367">
                  <c:v>45294</c:v>
                </c:pt>
                <c:pt idx="368">
                  <c:v>45295</c:v>
                </c:pt>
                <c:pt idx="369">
                  <c:v>45296</c:v>
                </c:pt>
                <c:pt idx="370">
                  <c:v>45297</c:v>
                </c:pt>
                <c:pt idx="371">
                  <c:v>45298</c:v>
                </c:pt>
                <c:pt idx="372">
                  <c:v>45299</c:v>
                </c:pt>
                <c:pt idx="373">
                  <c:v>45300</c:v>
                </c:pt>
                <c:pt idx="374">
                  <c:v>45301</c:v>
                </c:pt>
                <c:pt idx="375">
                  <c:v>45302</c:v>
                </c:pt>
                <c:pt idx="376">
                  <c:v>45303</c:v>
                </c:pt>
                <c:pt idx="377">
                  <c:v>45304</c:v>
                </c:pt>
                <c:pt idx="378">
                  <c:v>45305</c:v>
                </c:pt>
                <c:pt idx="379">
                  <c:v>45306</c:v>
                </c:pt>
                <c:pt idx="380">
                  <c:v>45307</c:v>
                </c:pt>
                <c:pt idx="381">
                  <c:v>45308</c:v>
                </c:pt>
                <c:pt idx="382">
                  <c:v>45309</c:v>
                </c:pt>
                <c:pt idx="383">
                  <c:v>45310</c:v>
                </c:pt>
                <c:pt idx="384">
                  <c:v>45311</c:v>
                </c:pt>
                <c:pt idx="385">
                  <c:v>45312</c:v>
                </c:pt>
                <c:pt idx="386">
                  <c:v>45313</c:v>
                </c:pt>
                <c:pt idx="387">
                  <c:v>45314</c:v>
                </c:pt>
                <c:pt idx="388">
                  <c:v>45315</c:v>
                </c:pt>
                <c:pt idx="389">
                  <c:v>45316</c:v>
                </c:pt>
                <c:pt idx="390">
                  <c:v>45317</c:v>
                </c:pt>
                <c:pt idx="391">
                  <c:v>45318</c:v>
                </c:pt>
                <c:pt idx="392">
                  <c:v>45319</c:v>
                </c:pt>
                <c:pt idx="393">
                  <c:v>45320</c:v>
                </c:pt>
                <c:pt idx="394">
                  <c:v>45321</c:v>
                </c:pt>
                <c:pt idx="395">
                  <c:v>45322</c:v>
                </c:pt>
              </c:numCache>
            </c:numRef>
          </c:cat>
          <c:val>
            <c:numRef>
              <c:f>Sheet1!$C$2:$C$397</c:f>
              <c:numCache>
                <c:formatCode>General</c:formatCode>
                <c:ptCount val="39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1</c:v>
                </c:pt>
                <c:pt idx="372">
                  <c:v>0</c:v>
                </c:pt>
                <c:pt idx="373">
                  <c:v>3</c:v>
                </c:pt>
                <c:pt idx="374">
                  <c:v>4</c:v>
                </c:pt>
                <c:pt idx="375">
                  <c:v>9</c:v>
                </c:pt>
                <c:pt idx="376">
                  <c:v>20</c:v>
                </c:pt>
                <c:pt idx="377">
                  <c:v>24</c:v>
                </c:pt>
                <c:pt idx="378">
                  <c:v>51</c:v>
                </c:pt>
                <c:pt idx="379">
                  <c:v>50</c:v>
                </c:pt>
                <c:pt idx="380">
                  <c:v>172</c:v>
                </c:pt>
                <c:pt idx="381">
                  <c:v>311</c:v>
                </c:pt>
                <c:pt idx="382">
                  <c:v>116</c:v>
                </c:pt>
                <c:pt idx="383">
                  <c:v>19</c:v>
                </c:pt>
                <c:pt idx="384">
                  <c:v>18</c:v>
                </c:pt>
                <c:pt idx="385">
                  <c:v>8</c:v>
                </c:pt>
                <c:pt idx="386">
                  <c:v>0</c:v>
                </c:pt>
                <c:pt idx="387">
                  <c:v>2</c:v>
                </c:pt>
                <c:pt idx="388">
                  <c:v>5</c:v>
                </c:pt>
                <c:pt idx="389">
                  <c:v>2</c:v>
                </c:pt>
                <c:pt idx="390">
                  <c:v>12</c:v>
                </c:pt>
                <c:pt idx="391">
                  <c:v>9</c:v>
                </c:pt>
                <c:pt idx="392">
                  <c:v>5</c:v>
                </c:pt>
                <c:pt idx="393">
                  <c:v>13</c:v>
                </c:pt>
                <c:pt idx="394">
                  <c:v>8</c:v>
                </c:pt>
                <c:pt idx="395">
                  <c:v>21</c:v>
                </c:pt>
              </c:numCache>
            </c:numRef>
          </c:val>
          <c:smooth val="0"/>
          <c:extLst>
            <c:ext xmlns:c16="http://schemas.microsoft.com/office/drawing/2014/chart" uri="{C3380CC4-5D6E-409C-BE32-E72D297353CC}">
              <c16:uniqueId val="{00000000-F9EC-470C-93B2-123EFE37DA70}"/>
            </c:ext>
          </c:extLst>
        </c:ser>
        <c:dLbls>
          <c:showLegendKey val="0"/>
          <c:showVal val="0"/>
          <c:showCatName val="0"/>
          <c:showSerName val="0"/>
          <c:showPercent val="0"/>
          <c:showBubbleSize val="0"/>
        </c:dLbls>
        <c:marker val="1"/>
        <c:smooth val="0"/>
        <c:axId val="165677312"/>
        <c:axId val="165675776"/>
      </c:lineChart>
      <c:dateAx>
        <c:axId val="165770752"/>
        <c:scaling>
          <c:orientation val="minMax"/>
          <c:min val="45261"/>
        </c:scaling>
        <c:delete val="0"/>
        <c:axPos val="b"/>
        <c:numFmt formatCode="dd/mm/yyyy" sourceLinked="1"/>
        <c:majorTickMark val="out"/>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00" b="0" i="0" u="none" strike="noStrike" kern="1200" baseline="0">
                <a:pattFill prst="pct5">
                  <a:fgClr>
                    <a:schemeClr val="lt1">
                      <a:lumMod val="85000"/>
                    </a:schemeClr>
                  </a:fgClr>
                  <a:bgClr>
                    <a:schemeClr val="bg1"/>
                  </a:bgClr>
                </a:pattFill>
                <a:latin typeface="+mn-lt"/>
                <a:ea typeface="+mn-ea"/>
                <a:cs typeface="+mn-cs"/>
              </a:defRPr>
            </a:pPr>
            <a:endParaRPr lang="en-US"/>
          </a:p>
        </c:txPr>
        <c:crossAx val="165772288"/>
        <c:crosses val="autoZero"/>
        <c:auto val="1"/>
        <c:lblOffset val="100"/>
        <c:baseTimeUnit val="days"/>
        <c:majorUnit val="10"/>
        <c:majorTimeUnit val="days"/>
      </c:dateAx>
      <c:valAx>
        <c:axId val="165772288"/>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65770752"/>
        <c:crosses val="autoZero"/>
        <c:crossBetween val="between"/>
      </c:valAx>
      <c:valAx>
        <c:axId val="165675776"/>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65677312"/>
        <c:crosses val="max"/>
        <c:crossBetween val="between"/>
      </c:valAx>
      <c:dateAx>
        <c:axId val="165677312"/>
        <c:scaling>
          <c:orientation val="minMax"/>
        </c:scaling>
        <c:delete val="1"/>
        <c:axPos val="b"/>
        <c:numFmt formatCode="dd/mm/yyyy" sourceLinked="1"/>
        <c:majorTickMark val="out"/>
        <c:minorTickMark val="none"/>
        <c:tickLblPos val="nextTo"/>
        <c:crossAx val="165675776"/>
        <c:crosses val="autoZero"/>
        <c:auto val="1"/>
        <c:lblOffset val="100"/>
        <c:baseTimeUnit val="days"/>
        <c:majorUnit val="1"/>
        <c:minorUnit val="1"/>
      </c:date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accent1">
        <a:lumMod val="75000"/>
      </a:schemeClr>
    </a:solidFill>
    <a:ln>
      <a:noFill/>
    </a:ln>
    <a:effectLst/>
  </c:spPr>
  <c:txPr>
    <a:bodyPr/>
    <a:lstStyle/>
    <a:p>
      <a:pPr>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306033040764864E-2"/>
          <c:y val="0.17314918529602266"/>
          <c:w val="0.7771752352488015"/>
          <c:h val="0.53495897048689744"/>
        </c:manualLayout>
      </c:layout>
      <c:areaChart>
        <c:grouping val="stacked"/>
        <c:varyColors val="0"/>
        <c:ser>
          <c:idx val="0"/>
          <c:order val="0"/>
          <c:tx>
            <c:strRef>
              <c:f>Sheet1!$B$1</c:f>
              <c:strCache>
                <c:ptCount val="1"/>
                <c:pt idx="0">
                  <c:v>Heigh of Eruption Column</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cat>
            <c:numRef>
              <c:f>Sheet1!$A$2:$A$248</c:f>
              <c:numCache>
                <c:formatCode>dd/mm/yyyy</c:formatCode>
                <c:ptCount val="247"/>
                <c:pt idx="0">
                  <c:v>45352</c:v>
                </c:pt>
                <c:pt idx="1">
                  <c:v>45353</c:v>
                </c:pt>
                <c:pt idx="2">
                  <c:v>45354</c:v>
                </c:pt>
                <c:pt idx="3">
                  <c:v>45355</c:v>
                </c:pt>
                <c:pt idx="4">
                  <c:v>45356</c:v>
                </c:pt>
                <c:pt idx="5">
                  <c:v>45357</c:v>
                </c:pt>
                <c:pt idx="6">
                  <c:v>45358</c:v>
                </c:pt>
                <c:pt idx="7">
                  <c:v>45359</c:v>
                </c:pt>
                <c:pt idx="8">
                  <c:v>45360</c:v>
                </c:pt>
                <c:pt idx="9">
                  <c:v>45361</c:v>
                </c:pt>
                <c:pt idx="10">
                  <c:v>45362</c:v>
                </c:pt>
                <c:pt idx="11">
                  <c:v>45363</c:v>
                </c:pt>
                <c:pt idx="12">
                  <c:v>45364</c:v>
                </c:pt>
                <c:pt idx="13">
                  <c:v>45365</c:v>
                </c:pt>
                <c:pt idx="14">
                  <c:v>45366</c:v>
                </c:pt>
                <c:pt idx="15">
                  <c:v>45367</c:v>
                </c:pt>
                <c:pt idx="16">
                  <c:v>45368</c:v>
                </c:pt>
                <c:pt idx="17">
                  <c:v>45369</c:v>
                </c:pt>
                <c:pt idx="18">
                  <c:v>45370</c:v>
                </c:pt>
                <c:pt idx="19">
                  <c:v>45371</c:v>
                </c:pt>
                <c:pt idx="20">
                  <c:v>45372</c:v>
                </c:pt>
                <c:pt idx="21">
                  <c:v>45373</c:v>
                </c:pt>
                <c:pt idx="22">
                  <c:v>45374</c:v>
                </c:pt>
                <c:pt idx="23">
                  <c:v>45375</c:v>
                </c:pt>
                <c:pt idx="24">
                  <c:v>45376</c:v>
                </c:pt>
                <c:pt idx="25">
                  <c:v>45377</c:v>
                </c:pt>
                <c:pt idx="26">
                  <c:v>45378</c:v>
                </c:pt>
                <c:pt idx="27">
                  <c:v>45379</c:v>
                </c:pt>
                <c:pt idx="28">
                  <c:v>45380</c:v>
                </c:pt>
                <c:pt idx="29">
                  <c:v>45381</c:v>
                </c:pt>
                <c:pt idx="30">
                  <c:v>45382</c:v>
                </c:pt>
                <c:pt idx="31">
                  <c:v>45383</c:v>
                </c:pt>
                <c:pt idx="32">
                  <c:v>45384</c:v>
                </c:pt>
                <c:pt idx="33">
                  <c:v>45385</c:v>
                </c:pt>
                <c:pt idx="34">
                  <c:v>45386</c:v>
                </c:pt>
                <c:pt idx="35">
                  <c:v>45387</c:v>
                </c:pt>
                <c:pt idx="36">
                  <c:v>45388</c:v>
                </c:pt>
                <c:pt idx="37">
                  <c:v>45389</c:v>
                </c:pt>
                <c:pt idx="38">
                  <c:v>45390</c:v>
                </c:pt>
                <c:pt idx="39">
                  <c:v>45391</c:v>
                </c:pt>
                <c:pt idx="40">
                  <c:v>45392</c:v>
                </c:pt>
                <c:pt idx="41">
                  <c:v>45393</c:v>
                </c:pt>
                <c:pt idx="42">
                  <c:v>45394</c:v>
                </c:pt>
                <c:pt idx="43">
                  <c:v>45395</c:v>
                </c:pt>
                <c:pt idx="44">
                  <c:v>45396</c:v>
                </c:pt>
                <c:pt idx="45">
                  <c:v>45397</c:v>
                </c:pt>
                <c:pt idx="46">
                  <c:v>45398</c:v>
                </c:pt>
                <c:pt idx="47">
                  <c:v>45399</c:v>
                </c:pt>
                <c:pt idx="48">
                  <c:v>45400</c:v>
                </c:pt>
                <c:pt idx="49">
                  <c:v>45401</c:v>
                </c:pt>
                <c:pt idx="50">
                  <c:v>45402</c:v>
                </c:pt>
                <c:pt idx="51">
                  <c:v>45403</c:v>
                </c:pt>
                <c:pt idx="52">
                  <c:v>45404</c:v>
                </c:pt>
                <c:pt idx="53">
                  <c:v>45405</c:v>
                </c:pt>
                <c:pt idx="54">
                  <c:v>45406</c:v>
                </c:pt>
                <c:pt idx="55">
                  <c:v>45407</c:v>
                </c:pt>
                <c:pt idx="56">
                  <c:v>45408</c:v>
                </c:pt>
                <c:pt idx="57">
                  <c:v>45409</c:v>
                </c:pt>
                <c:pt idx="58">
                  <c:v>45410</c:v>
                </c:pt>
                <c:pt idx="59">
                  <c:v>45411</c:v>
                </c:pt>
                <c:pt idx="60">
                  <c:v>45412</c:v>
                </c:pt>
                <c:pt idx="61">
                  <c:v>45413</c:v>
                </c:pt>
                <c:pt idx="62">
                  <c:v>45414</c:v>
                </c:pt>
                <c:pt idx="63">
                  <c:v>45415</c:v>
                </c:pt>
                <c:pt idx="64">
                  <c:v>45416</c:v>
                </c:pt>
                <c:pt idx="65">
                  <c:v>45417</c:v>
                </c:pt>
                <c:pt idx="66">
                  <c:v>45418</c:v>
                </c:pt>
                <c:pt idx="67">
                  <c:v>45419</c:v>
                </c:pt>
                <c:pt idx="68">
                  <c:v>45420</c:v>
                </c:pt>
                <c:pt idx="69">
                  <c:v>45421</c:v>
                </c:pt>
                <c:pt idx="70">
                  <c:v>45422</c:v>
                </c:pt>
                <c:pt idx="71">
                  <c:v>45423</c:v>
                </c:pt>
                <c:pt idx="72">
                  <c:v>45424</c:v>
                </c:pt>
                <c:pt idx="73">
                  <c:v>45425</c:v>
                </c:pt>
                <c:pt idx="74">
                  <c:v>45426</c:v>
                </c:pt>
                <c:pt idx="75">
                  <c:v>45427</c:v>
                </c:pt>
                <c:pt idx="76">
                  <c:v>45428</c:v>
                </c:pt>
                <c:pt idx="77">
                  <c:v>45429</c:v>
                </c:pt>
                <c:pt idx="78">
                  <c:v>45430</c:v>
                </c:pt>
                <c:pt idx="79">
                  <c:v>45431</c:v>
                </c:pt>
                <c:pt idx="80">
                  <c:v>45432</c:v>
                </c:pt>
                <c:pt idx="81">
                  <c:v>45433</c:v>
                </c:pt>
                <c:pt idx="82">
                  <c:v>45434</c:v>
                </c:pt>
                <c:pt idx="83">
                  <c:v>45435</c:v>
                </c:pt>
                <c:pt idx="84">
                  <c:v>45436</c:v>
                </c:pt>
                <c:pt idx="85">
                  <c:v>45437</c:v>
                </c:pt>
                <c:pt idx="86">
                  <c:v>45438</c:v>
                </c:pt>
                <c:pt idx="87">
                  <c:v>45439</c:v>
                </c:pt>
                <c:pt idx="88">
                  <c:v>45440</c:v>
                </c:pt>
                <c:pt idx="89">
                  <c:v>45441</c:v>
                </c:pt>
                <c:pt idx="90">
                  <c:v>45442</c:v>
                </c:pt>
                <c:pt idx="91">
                  <c:v>45443</c:v>
                </c:pt>
                <c:pt idx="92">
                  <c:v>45444</c:v>
                </c:pt>
                <c:pt idx="93">
                  <c:v>45445</c:v>
                </c:pt>
                <c:pt idx="94">
                  <c:v>45446</c:v>
                </c:pt>
                <c:pt idx="95">
                  <c:v>45447</c:v>
                </c:pt>
                <c:pt idx="96">
                  <c:v>45448</c:v>
                </c:pt>
                <c:pt idx="97">
                  <c:v>45449</c:v>
                </c:pt>
                <c:pt idx="98">
                  <c:v>45450</c:v>
                </c:pt>
                <c:pt idx="99">
                  <c:v>45451</c:v>
                </c:pt>
                <c:pt idx="100">
                  <c:v>45452</c:v>
                </c:pt>
                <c:pt idx="101">
                  <c:v>45453</c:v>
                </c:pt>
                <c:pt idx="102">
                  <c:v>45454</c:v>
                </c:pt>
                <c:pt idx="103">
                  <c:v>45455</c:v>
                </c:pt>
                <c:pt idx="104">
                  <c:v>45456</c:v>
                </c:pt>
                <c:pt idx="105">
                  <c:v>45457</c:v>
                </c:pt>
                <c:pt idx="106">
                  <c:v>45458</c:v>
                </c:pt>
                <c:pt idx="107">
                  <c:v>45459</c:v>
                </c:pt>
                <c:pt idx="108">
                  <c:v>45460</c:v>
                </c:pt>
                <c:pt idx="109">
                  <c:v>45461</c:v>
                </c:pt>
                <c:pt idx="110">
                  <c:v>45462</c:v>
                </c:pt>
                <c:pt idx="111">
                  <c:v>45463</c:v>
                </c:pt>
                <c:pt idx="112">
                  <c:v>45464</c:v>
                </c:pt>
                <c:pt idx="113">
                  <c:v>45465</c:v>
                </c:pt>
                <c:pt idx="114">
                  <c:v>45466</c:v>
                </c:pt>
                <c:pt idx="115">
                  <c:v>45467</c:v>
                </c:pt>
                <c:pt idx="116">
                  <c:v>45468</c:v>
                </c:pt>
                <c:pt idx="117">
                  <c:v>45469</c:v>
                </c:pt>
                <c:pt idx="118">
                  <c:v>45470</c:v>
                </c:pt>
                <c:pt idx="119">
                  <c:v>45471</c:v>
                </c:pt>
                <c:pt idx="120">
                  <c:v>45472</c:v>
                </c:pt>
                <c:pt idx="121">
                  <c:v>45473</c:v>
                </c:pt>
                <c:pt idx="122">
                  <c:v>45474</c:v>
                </c:pt>
                <c:pt idx="123">
                  <c:v>45475</c:v>
                </c:pt>
                <c:pt idx="124">
                  <c:v>45476</c:v>
                </c:pt>
                <c:pt idx="125">
                  <c:v>45477</c:v>
                </c:pt>
                <c:pt idx="126">
                  <c:v>45478</c:v>
                </c:pt>
                <c:pt idx="127">
                  <c:v>45479</c:v>
                </c:pt>
                <c:pt idx="128">
                  <c:v>45480</c:v>
                </c:pt>
                <c:pt idx="129">
                  <c:v>45481</c:v>
                </c:pt>
                <c:pt idx="130">
                  <c:v>45482</c:v>
                </c:pt>
                <c:pt idx="131">
                  <c:v>45483</c:v>
                </c:pt>
                <c:pt idx="132">
                  <c:v>45484</c:v>
                </c:pt>
                <c:pt idx="133">
                  <c:v>45485</c:v>
                </c:pt>
                <c:pt idx="134">
                  <c:v>45486</c:v>
                </c:pt>
                <c:pt idx="135">
                  <c:v>45487</c:v>
                </c:pt>
                <c:pt idx="136">
                  <c:v>45488</c:v>
                </c:pt>
                <c:pt idx="137">
                  <c:v>45489</c:v>
                </c:pt>
                <c:pt idx="138">
                  <c:v>45490</c:v>
                </c:pt>
                <c:pt idx="139">
                  <c:v>45491</c:v>
                </c:pt>
                <c:pt idx="140">
                  <c:v>45492</c:v>
                </c:pt>
                <c:pt idx="141">
                  <c:v>45493</c:v>
                </c:pt>
                <c:pt idx="142">
                  <c:v>45494</c:v>
                </c:pt>
                <c:pt idx="143">
                  <c:v>45495</c:v>
                </c:pt>
                <c:pt idx="144">
                  <c:v>45496</c:v>
                </c:pt>
                <c:pt idx="145">
                  <c:v>45497</c:v>
                </c:pt>
                <c:pt idx="146">
                  <c:v>45498</c:v>
                </c:pt>
                <c:pt idx="147">
                  <c:v>45499</c:v>
                </c:pt>
                <c:pt idx="148">
                  <c:v>45500</c:v>
                </c:pt>
                <c:pt idx="149">
                  <c:v>45501</c:v>
                </c:pt>
                <c:pt idx="150">
                  <c:v>45502</c:v>
                </c:pt>
                <c:pt idx="151">
                  <c:v>45503</c:v>
                </c:pt>
                <c:pt idx="152">
                  <c:v>45504</c:v>
                </c:pt>
                <c:pt idx="153">
                  <c:v>45505</c:v>
                </c:pt>
                <c:pt idx="154">
                  <c:v>45506</c:v>
                </c:pt>
                <c:pt idx="155">
                  <c:v>45507</c:v>
                </c:pt>
                <c:pt idx="156">
                  <c:v>45508</c:v>
                </c:pt>
                <c:pt idx="157">
                  <c:v>45509</c:v>
                </c:pt>
                <c:pt idx="158">
                  <c:v>45510</c:v>
                </c:pt>
                <c:pt idx="159">
                  <c:v>45511</c:v>
                </c:pt>
                <c:pt idx="160">
                  <c:v>45512</c:v>
                </c:pt>
                <c:pt idx="161">
                  <c:v>45513</c:v>
                </c:pt>
                <c:pt idx="162">
                  <c:v>45514</c:v>
                </c:pt>
                <c:pt idx="163">
                  <c:v>45515</c:v>
                </c:pt>
                <c:pt idx="164">
                  <c:v>45516</c:v>
                </c:pt>
                <c:pt idx="165">
                  <c:v>45517</c:v>
                </c:pt>
                <c:pt idx="166">
                  <c:v>45518</c:v>
                </c:pt>
                <c:pt idx="167">
                  <c:v>45519</c:v>
                </c:pt>
                <c:pt idx="168">
                  <c:v>45520</c:v>
                </c:pt>
                <c:pt idx="169">
                  <c:v>45521</c:v>
                </c:pt>
                <c:pt idx="170">
                  <c:v>45522</c:v>
                </c:pt>
                <c:pt idx="171">
                  <c:v>45523</c:v>
                </c:pt>
                <c:pt idx="172">
                  <c:v>45524</c:v>
                </c:pt>
                <c:pt idx="173">
                  <c:v>45525</c:v>
                </c:pt>
                <c:pt idx="174">
                  <c:v>45526</c:v>
                </c:pt>
                <c:pt idx="175">
                  <c:v>45527</c:v>
                </c:pt>
                <c:pt idx="176">
                  <c:v>45528</c:v>
                </c:pt>
                <c:pt idx="177">
                  <c:v>45529</c:v>
                </c:pt>
                <c:pt idx="178">
                  <c:v>45530</c:v>
                </c:pt>
                <c:pt idx="179">
                  <c:v>45531</c:v>
                </c:pt>
                <c:pt idx="180">
                  <c:v>45532</c:v>
                </c:pt>
                <c:pt idx="181">
                  <c:v>45533</c:v>
                </c:pt>
                <c:pt idx="182">
                  <c:v>45534</c:v>
                </c:pt>
                <c:pt idx="183">
                  <c:v>45535</c:v>
                </c:pt>
                <c:pt idx="184">
                  <c:v>45536</c:v>
                </c:pt>
                <c:pt idx="185">
                  <c:v>45537</c:v>
                </c:pt>
                <c:pt idx="186">
                  <c:v>45538</c:v>
                </c:pt>
                <c:pt idx="187">
                  <c:v>45539</c:v>
                </c:pt>
                <c:pt idx="188">
                  <c:v>45540</c:v>
                </c:pt>
                <c:pt idx="189">
                  <c:v>45541</c:v>
                </c:pt>
                <c:pt idx="190">
                  <c:v>45542</c:v>
                </c:pt>
                <c:pt idx="191">
                  <c:v>45543</c:v>
                </c:pt>
                <c:pt idx="192">
                  <c:v>45544</c:v>
                </c:pt>
                <c:pt idx="193">
                  <c:v>45545</c:v>
                </c:pt>
                <c:pt idx="194">
                  <c:v>45546</c:v>
                </c:pt>
                <c:pt idx="195">
                  <c:v>45547</c:v>
                </c:pt>
                <c:pt idx="196">
                  <c:v>45548</c:v>
                </c:pt>
                <c:pt idx="197">
                  <c:v>45549</c:v>
                </c:pt>
                <c:pt idx="198">
                  <c:v>45550</c:v>
                </c:pt>
                <c:pt idx="199">
                  <c:v>45551</c:v>
                </c:pt>
                <c:pt idx="200">
                  <c:v>45552</c:v>
                </c:pt>
                <c:pt idx="201">
                  <c:v>45553</c:v>
                </c:pt>
                <c:pt idx="202">
                  <c:v>45554</c:v>
                </c:pt>
                <c:pt idx="203">
                  <c:v>45555</c:v>
                </c:pt>
                <c:pt idx="204">
                  <c:v>45556</c:v>
                </c:pt>
                <c:pt idx="205">
                  <c:v>45557</c:v>
                </c:pt>
                <c:pt idx="206">
                  <c:v>45558</c:v>
                </c:pt>
                <c:pt idx="207">
                  <c:v>45559</c:v>
                </c:pt>
                <c:pt idx="208">
                  <c:v>45560</c:v>
                </c:pt>
                <c:pt idx="209">
                  <c:v>45561</c:v>
                </c:pt>
                <c:pt idx="210">
                  <c:v>45562</c:v>
                </c:pt>
                <c:pt idx="211">
                  <c:v>45563</c:v>
                </c:pt>
                <c:pt idx="212">
                  <c:v>45564</c:v>
                </c:pt>
                <c:pt idx="213">
                  <c:v>45565</c:v>
                </c:pt>
                <c:pt idx="214">
                  <c:v>45566</c:v>
                </c:pt>
                <c:pt idx="215">
                  <c:v>45567</c:v>
                </c:pt>
                <c:pt idx="216">
                  <c:v>45568</c:v>
                </c:pt>
                <c:pt idx="217">
                  <c:v>45569</c:v>
                </c:pt>
                <c:pt idx="218">
                  <c:v>45570</c:v>
                </c:pt>
                <c:pt idx="219">
                  <c:v>45571</c:v>
                </c:pt>
                <c:pt idx="220">
                  <c:v>45572</c:v>
                </c:pt>
                <c:pt idx="221">
                  <c:v>45573</c:v>
                </c:pt>
                <c:pt idx="222">
                  <c:v>45574</c:v>
                </c:pt>
                <c:pt idx="223">
                  <c:v>45575</c:v>
                </c:pt>
                <c:pt idx="224">
                  <c:v>45576</c:v>
                </c:pt>
                <c:pt idx="225">
                  <c:v>45577</c:v>
                </c:pt>
                <c:pt idx="226">
                  <c:v>45578</c:v>
                </c:pt>
                <c:pt idx="227">
                  <c:v>45579</c:v>
                </c:pt>
                <c:pt idx="228">
                  <c:v>45580</c:v>
                </c:pt>
                <c:pt idx="229">
                  <c:v>45581</c:v>
                </c:pt>
                <c:pt idx="230">
                  <c:v>45582</c:v>
                </c:pt>
                <c:pt idx="231">
                  <c:v>45583</c:v>
                </c:pt>
                <c:pt idx="232">
                  <c:v>45584</c:v>
                </c:pt>
                <c:pt idx="233">
                  <c:v>45585</c:v>
                </c:pt>
                <c:pt idx="234">
                  <c:v>45586</c:v>
                </c:pt>
                <c:pt idx="235">
                  <c:v>45587</c:v>
                </c:pt>
                <c:pt idx="236">
                  <c:v>45588</c:v>
                </c:pt>
                <c:pt idx="237">
                  <c:v>45589</c:v>
                </c:pt>
                <c:pt idx="238">
                  <c:v>45590</c:v>
                </c:pt>
                <c:pt idx="239">
                  <c:v>45591</c:v>
                </c:pt>
                <c:pt idx="240">
                  <c:v>45592</c:v>
                </c:pt>
                <c:pt idx="241">
                  <c:v>45593</c:v>
                </c:pt>
                <c:pt idx="242">
                  <c:v>45594</c:v>
                </c:pt>
                <c:pt idx="243">
                  <c:v>45595</c:v>
                </c:pt>
                <c:pt idx="244">
                  <c:v>45596</c:v>
                </c:pt>
                <c:pt idx="245">
                  <c:v>45597</c:v>
                </c:pt>
                <c:pt idx="246">
                  <c:v>45598</c:v>
                </c:pt>
              </c:numCache>
            </c:numRef>
          </c:cat>
          <c:val>
            <c:numRef>
              <c:f>Sheet1!$B$2:$B$248</c:f>
              <c:numCache>
                <c:formatCode>0</c:formatCode>
                <c:ptCount val="24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500</c:v>
                </c:pt>
                <c:pt idx="29">
                  <c:v>300</c:v>
                </c:pt>
                <c:pt idx="30">
                  <c:v>0</c:v>
                </c:pt>
                <c:pt idx="31">
                  <c:v>0</c:v>
                </c:pt>
                <c:pt idx="32">
                  <c:v>0</c:v>
                </c:pt>
                <c:pt idx="33">
                  <c:v>0</c:v>
                </c:pt>
                <c:pt idx="34">
                  <c:v>0</c:v>
                </c:pt>
                <c:pt idx="35">
                  <c:v>0</c:v>
                </c:pt>
                <c:pt idx="36">
                  <c:v>200</c:v>
                </c:pt>
                <c:pt idx="37">
                  <c:v>0</c:v>
                </c:pt>
                <c:pt idx="38">
                  <c:v>500</c:v>
                </c:pt>
                <c:pt idx="39">
                  <c:v>700</c:v>
                </c:pt>
                <c:pt idx="40">
                  <c:v>0</c:v>
                </c:pt>
                <c:pt idx="41">
                  <c:v>500</c:v>
                </c:pt>
                <c:pt idx="42">
                  <c:v>0</c:v>
                </c:pt>
                <c:pt idx="43">
                  <c:v>0</c:v>
                </c:pt>
                <c:pt idx="44">
                  <c:v>500</c:v>
                </c:pt>
                <c:pt idx="45">
                  <c:v>0</c:v>
                </c:pt>
                <c:pt idx="46">
                  <c:v>0</c:v>
                </c:pt>
                <c:pt idx="47">
                  <c:v>0</c:v>
                </c:pt>
                <c:pt idx="48">
                  <c:v>0</c:v>
                </c:pt>
                <c:pt idx="49">
                  <c:v>0</c:v>
                </c:pt>
                <c:pt idx="50">
                  <c:v>0</c:v>
                </c:pt>
                <c:pt idx="51">
                  <c:v>0</c:v>
                </c:pt>
                <c:pt idx="52">
                  <c:v>0</c:v>
                </c:pt>
                <c:pt idx="53">
                  <c:v>200</c:v>
                </c:pt>
                <c:pt idx="54">
                  <c:v>0</c:v>
                </c:pt>
                <c:pt idx="55">
                  <c:v>0</c:v>
                </c:pt>
                <c:pt idx="56">
                  <c:v>0</c:v>
                </c:pt>
                <c:pt idx="57">
                  <c:v>0</c:v>
                </c:pt>
                <c:pt idx="58">
                  <c:v>300</c:v>
                </c:pt>
                <c:pt idx="59">
                  <c:v>200</c:v>
                </c:pt>
                <c:pt idx="60">
                  <c:v>300</c:v>
                </c:pt>
                <c:pt idx="61">
                  <c:v>150</c:v>
                </c:pt>
                <c:pt idx="62">
                  <c:v>150</c:v>
                </c:pt>
                <c:pt idx="63">
                  <c:v>200</c:v>
                </c:pt>
                <c:pt idx="64">
                  <c:v>100</c:v>
                </c:pt>
                <c:pt idx="65">
                  <c:v>200</c:v>
                </c:pt>
                <c:pt idx="66">
                  <c:v>0</c:v>
                </c:pt>
                <c:pt idx="67">
                  <c:v>0</c:v>
                </c:pt>
                <c:pt idx="68">
                  <c:v>100</c:v>
                </c:pt>
                <c:pt idx="69">
                  <c:v>0</c:v>
                </c:pt>
                <c:pt idx="70">
                  <c:v>200</c:v>
                </c:pt>
                <c:pt idx="71">
                  <c:v>100</c:v>
                </c:pt>
                <c:pt idx="72">
                  <c:v>0</c:v>
                </c:pt>
                <c:pt idx="73">
                  <c:v>150</c:v>
                </c:pt>
                <c:pt idx="74">
                  <c:v>200</c:v>
                </c:pt>
                <c:pt idx="75">
                  <c:v>0</c:v>
                </c:pt>
                <c:pt idx="76">
                  <c:v>100</c:v>
                </c:pt>
                <c:pt idx="77">
                  <c:v>100</c:v>
                </c:pt>
                <c:pt idx="78">
                  <c:v>100</c:v>
                </c:pt>
                <c:pt idx="79">
                  <c:v>0</c:v>
                </c:pt>
                <c:pt idx="80">
                  <c:v>0</c:v>
                </c:pt>
                <c:pt idx="81">
                  <c:v>0</c:v>
                </c:pt>
                <c:pt idx="82">
                  <c:v>800</c:v>
                </c:pt>
                <c:pt idx="83">
                  <c:v>100</c:v>
                </c:pt>
                <c:pt idx="84">
                  <c:v>800</c:v>
                </c:pt>
                <c:pt idx="85">
                  <c:v>100</c:v>
                </c:pt>
                <c:pt idx="86">
                  <c:v>0</c:v>
                </c:pt>
                <c:pt idx="87">
                  <c:v>0</c:v>
                </c:pt>
                <c:pt idx="88">
                  <c:v>0</c:v>
                </c:pt>
                <c:pt idx="89">
                  <c:v>200</c:v>
                </c:pt>
                <c:pt idx="90">
                  <c:v>300</c:v>
                </c:pt>
                <c:pt idx="91">
                  <c:v>0</c:v>
                </c:pt>
                <c:pt idx="92">
                  <c:v>700</c:v>
                </c:pt>
                <c:pt idx="93">
                  <c:v>900</c:v>
                </c:pt>
                <c:pt idx="94">
                  <c:v>900</c:v>
                </c:pt>
                <c:pt idx="95">
                  <c:v>900</c:v>
                </c:pt>
                <c:pt idx="96">
                  <c:v>1000</c:v>
                </c:pt>
                <c:pt idx="97">
                  <c:v>900</c:v>
                </c:pt>
                <c:pt idx="98">
                  <c:v>900</c:v>
                </c:pt>
                <c:pt idx="99">
                  <c:v>1000</c:v>
                </c:pt>
                <c:pt idx="100">
                  <c:v>1100</c:v>
                </c:pt>
                <c:pt idx="101">
                  <c:v>1000</c:v>
                </c:pt>
                <c:pt idx="102">
                  <c:v>500</c:v>
                </c:pt>
                <c:pt idx="103">
                  <c:v>700</c:v>
                </c:pt>
                <c:pt idx="104">
                  <c:v>600</c:v>
                </c:pt>
                <c:pt idx="105">
                  <c:v>800</c:v>
                </c:pt>
                <c:pt idx="106">
                  <c:v>900</c:v>
                </c:pt>
                <c:pt idx="107">
                  <c:v>100</c:v>
                </c:pt>
                <c:pt idx="108">
                  <c:v>600</c:v>
                </c:pt>
                <c:pt idx="109">
                  <c:v>300</c:v>
                </c:pt>
                <c:pt idx="110">
                  <c:v>800</c:v>
                </c:pt>
                <c:pt idx="111">
                  <c:v>0</c:v>
                </c:pt>
                <c:pt idx="112">
                  <c:v>600</c:v>
                </c:pt>
                <c:pt idx="113">
                  <c:v>1000</c:v>
                </c:pt>
                <c:pt idx="114">
                  <c:v>0</c:v>
                </c:pt>
                <c:pt idx="115">
                  <c:v>300</c:v>
                </c:pt>
                <c:pt idx="116">
                  <c:v>900</c:v>
                </c:pt>
                <c:pt idx="117">
                  <c:v>900</c:v>
                </c:pt>
                <c:pt idx="118">
                  <c:v>1000</c:v>
                </c:pt>
                <c:pt idx="119">
                  <c:v>0</c:v>
                </c:pt>
                <c:pt idx="120">
                  <c:v>0</c:v>
                </c:pt>
                <c:pt idx="121">
                  <c:v>0</c:v>
                </c:pt>
                <c:pt idx="122">
                  <c:v>400</c:v>
                </c:pt>
                <c:pt idx="123">
                  <c:v>300</c:v>
                </c:pt>
                <c:pt idx="124">
                  <c:v>0</c:v>
                </c:pt>
                <c:pt idx="125">
                  <c:v>400</c:v>
                </c:pt>
                <c:pt idx="126">
                  <c:v>700</c:v>
                </c:pt>
                <c:pt idx="127">
                  <c:v>0</c:v>
                </c:pt>
                <c:pt idx="128">
                  <c:v>900</c:v>
                </c:pt>
                <c:pt idx="129">
                  <c:v>600</c:v>
                </c:pt>
                <c:pt idx="130">
                  <c:v>1000</c:v>
                </c:pt>
                <c:pt idx="131">
                  <c:v>700</c:v>
                </c:pt>
                <c:pt idx="132">
                  <c:v>500</c:v>
                </c:pt>
                <c:pt idx="133">
                  <c:v>0</c:v>
                </c:pt>
                <c:pt idx="134">
                  <c:v>900</c:v>
                </c:pt>
                <c:pt idx="135">
                  <c:v>1000</c:v>
                </c:pt>
                <c:pt idx="136">
                  <c:v>1000</c:v>
                </c:pt>
                <c:pt idx="137">
                  <c:v>800</c:v>
                </c:pt>
                <c:pt idx="138">
                  <c:v>400</c:v>
                </c:pt>
                <c:pt idx="139">
                  <c:v>900</c:v>
                </c:pt>
                <c:pt idx="140">
                  <c:v>0</c:v>
                </c:pt>
                <c:pt idx="141">
                  <c:v>300</c:v>
                </c:pt>
                <c:pt idx="142">
                  <c:v>600</c:v>
                </c:pt>
                <c:pt idx="143">
                  <c:v>1500</c:v>
                </c:pt>
                <c:pt idx="144">
                  <c:v>0</c:v>
                </c:pt>
                <c:pt idx="145">
                  <c:v>700</c:v>
                </c:pt>
                <c:pt idx="146">
                  <c:v>500</c:v>
                </c:pt>
                <c:pt idx="147">
                  <c:v>0</c:v>
                </c:pt>
                <c:pt idx="148">
                  <c:v>800</c:v>
                </c:pt>
                <c:pt idx="149">
                  <c:v>0</c:v>
                </c:pt>
                <c:pt idx="150">
                  <c:v>0</c:v>
                </c:pt>
                <c:pt idx="151">
                  <c:v>400</c:v>
                </c:pt>
                <c:pt idx="152">
                  <c:v>1000</c:v>
                </c:pt>
                <c:pt idx="153">
                  <c:v>400</c:v>
                </c:pt>
                <c:pt idx="154">
                  <c:v>500</c:v>
                </c:pt>
                <c:pt idx="155">
                  <c:v>0</c:v>
                </c:pt>
                <c:pt idx="156">
                  <c:v>1200</c:v>
                </c:pt>
                <c:pt idx="157">
                  <c:v>0</c:v>
                </c:pt>
                <c:pt idx="158">
                  <c:v>700</c:v>
                </c:pt>
                <c:pt idx="159">
                  <c:v>0</c:v>
                </c:pt>
                <c:pt idx="160">
                  <c:v>800</c:v>
                </c:pt>
                <c:pt idx="161">
                  <c:v>408</c:v>
                </c:pt>
                <c:pt idx="162">
                  <c:v>800</c:v>
                </c:pt>
                <c:pt idx="163">
                  <c:v>0</c:v>
                </c:pt>
                <c:pt idx="164">
                  <c:v>300</c:v>
                </c:pt>
                <c:pt idx="165">
                  <c:v>900</c:v>
                </c:pt>
                <c:pt idx="166">
                  <c:v>500</c:v>
                </c:pt>
                <c:pt idx="167">
                  <c:v>300</c:v>
                </c:pt>
                <c:pt idx="168">
                  <c:v>700</c:v>
                </c:pt>
                <c:pt idx="169">
                  <c:v>300</c:v>
                </c:pt>
                <c:pt idx="170">
                  <c:v>600</c:v>
                </c:pt>
                <c:pt idx="171">
                  <c:v>1000</c:v>
                </c:pt>
                <c:pt idx="172">
                  <c:v>0</c:v>
                </c:pt>
                <c:pt idx="173">
                  <c:v>0</c:v>
                </c:pt>
                <c:pt idx="174">
                  <c:v>0</c:v>
                </c:pt>
                <c:pt idx="175">
                  <c:v>0</c:v>
                </c:pt>
                <c:pt idx="176">
                  <c:v>0</c:v>
                </c:pt>
                <c:pt idx="177">
                  <c:v>0</c:v>
                </c:pt>
                <c:pt idx="178">
                  <c:v>0</c:v>
                </c:pt>
                <c:pt idx="179">
                  <c:v>1000</c:v>
                </c:pt>
                <c:pt idx="180">
                  <c:v>1000</c:v>
                </c:pt>
                <c:pt idx="181">
                  <c:v>700</c:v>
                </c:pt>
                <c:pt idx="182">
                  <c:v>700</c:v>
                </c:pt>
                <c:pt idx="183">
                  <c:v>1000</c:v>
                </c:pt>
                <c:pt idx="184">
                  <c:v>0</c:v>
                </c:pt>
                <c:pt idx="185">
                  <c:v>400</c:v>
                </c:pt>
                <c:pt idx="186">
                  <c:v>600</c:v>
                </c:pt>
                <c:pt idx="187">
                  <c:v>0</c:v>
                </c:pt>
                <c:pt idx="188">
                  <c:v>500</c:v>
                </c:pt>
                <c:pt idx="189">
                  <c:v>0</c:v>
                </c:pt>
                <c:pt idx="190">
                  <c:v>400</c:v>
                </c:pt>
                <c:pt idx="191">
                  <c:v>700</c:v>
                </c:pt>
                <c:pt idx="192">
                  <c:v>1200</c:v>
                </c:pt>
                <c:pt idx="193">
                  <c:v>300</c:v>
                </c:pt>
                <c:pt idx="194">
                  <c:v>0</c:v>
                </c:pt>
                <c:pt idx="195">
                  <c:v>0</c:v>
                </c:pt>
                <c:pt idx="196">
                  <c:v>0</c:v>
                </c:pt>
                <c:pt idx="197">
                  <c:v>0</c:v>
                </c:pt>
                <c:pt idx="198">
                  <c:v>300</c:v>
                </c:pt>
                <c:pt idx="199">
                  <c:v>250</c:v>
                </c:pt>
                <c:pt idx="200">
                  <c:v>0</c:v>
                </c:pt>
                <c:pt idx="201">
                  <c:v>800</c:v>
                </c:pt>
                <c:pt idx="202">
                  <c:v>1200</c:v>
                </c:pt>
                <c:pt idx="203">
                  <c:v>400</c:v>
                </c:pt>
                <c:pt idx="204">
                  <c:v>1000</c:v>
                </c:pt>
                <c:pt idx="205">
                  <c:v>400</c:v>
                </c:pt>
                <c:pt idx="206">
                  <c:v>0</c:v>
                </c:pt>
                <c:pt idx="207">
                  <c:v>0</c:v>
                </c:pt>
                <c:pt idx="208">
                  <c:v>700</c:v>
                </c:pt>
                <c:pt idx="209">
                  <c:v>800</c:v>
                </c:pt>
                <c:pt idx="210">
                  <c:v>1000</c:v>
                </c:pt>
                <c:pt idx="211">
                  <c:v>700</c:v>
                </c:pt>
                <c:pt idx="212">
                  <c:v>1000</c:v>
                </c:pt>
                <c:pt idx="213">
                  <c:v>700</c:v>
                </c:pt>
                <c:pt idx="214">
                  <c:v>0</c:v>
                </c:pt>
                <c:pt idx="215">
                  <c:v>700</c:v>
                </c:pt>
                <c:pt idx="216">
                  <c:v>900</c:v>
                </c:pt>
                <c:pt idx="217">
                  <c:v>900</c:v>
                </c:pt>
                <c:pt idx="218">
                  <c:v>0</c:v>
                </c:pt>
                <c:pt idx="219">
                  <c:v>0</c:v>
                </c:pt>
                <c:pt idx="220">
                  <c:v>0</c:v>
                </c:pt>
                <c:pt idx="221">
                  <c:v>1000</c:v>
                </c:pt>
                <c:pt idx="222">
                  <c:v>1000</c:v>
                </c:pt>
                <c:pt idx="223">
                  <c:v>800</c:v>
                </c:pt>
                <c:pt idx="224">
                  <c:v>1000</c:v>
                </c:pt>
                <c:pt idx="225">
                  <c:v>0</c:v>
                </c:pt>
                <c:pt idx="226">
                  <c:v>800</c:v>
                </c:pt>
                <c:pt idx="227">
                  <c:v>800</c:v>
                </c:pt>
                <c:pt idx="228">
                  <c:v>700</c:v>
                </c:pt>
                <c:pt idx="229">
                  <c:v>1000</c:v>
                </c:pt>
                <c:pt idx="230">
                  <c:v>0</c:v>
                </c:pt>
                <c:pt idx="231">
                  <c:v>1000</c:v>
                </c:pt>
                <c:pt idx="232">
                  <c:v>0</c:v>
                </c:pt>
                <c:pt idx="233">
                  <c:v>0</c:v>
                </c:pt>
                <c:pt idx="234">
                  <c:v>0</c:v>
                </c:pt>
                <c:pt idx="235">
                  <c:v>0</c:v>
                </c:pt>
                <c:pt idx="236">
                  <c:v>0</c:v>
                </c:pt>
                <c:pt idx="237">
                  <c:v>1000</c:v>
                </c:pt>
                <c:pt idx="238">
                  <c:v>800</c:v>
                </c:pt>
                <c:pt idx="239">
                  <c:v>1000</c:v>
                </c:pt>
                <c:pt idx="240">
                  <c:v>0</c:v>
                </c:pt>
                <c:pt idx="241">
                  <c:v>0</c:v>
                </c:pt>
                <c:pt idx="242">
                  <c:v>800</c:v>
                </c:pt>
                <c:pt idx="243">
                  <c:v>600</c:v>
                </c:pt>
                <c:pt idx="244">
                  <c:v>0</c:v>
                </c:pt>
                <c:pt idx="245">
                  <c:v>0</c:v>
                </c:pt>
                <c:pt idx="246">
                  <c:v>0</c:v>
                </c:pt>
              </c:numCache>
            </c:numRef>
          </c:val>
          <c:extLst>
            <c:ext xmlns:c16="http://schemas.microsoft.com/office/drawing/2014/chart" uri="{C3380CC4-5D6E-409C-BE32-E72D297353CC}">
              <c16:uniqueId val="{00000000-71D1-47D0-ABDB-6D174A5F9ED9}"/>
            </c:ext>
          </c:extLst>
        </c:ser>
        <c:dLbls>
          <c:showLegendKey val="0"/>
          <c:showVal val="0"/>
          <c:showCatName val="0"/>
          <c:showSerName val="0"/>
          <c:showPercent val="0"/>
          <c:showBubbleSize val="0"/>
        </c:dLbls>
        <c:axId val="139885568"/>
        <c:axId val="139884032"/>
      </c:areaChart>
      <c:lineChart>
        <c:grouping val="standard"/>
        <c:varyColors val="0"/>
        <c:ser>
          <c:idx val="1"/>
          <c:order val="1"/>
          <c:tx>
            <c:strRef>
              <c:f>Sheet1!$C$1</c:f>
              <c:strCache>
                <c:ptCount val="1"/>
                <c:pt idx="0">
                  <c:v>VT</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f>Sheet1!$A$2:$A$248</c:f>
              <c:numCache>
                <c:formatCode>dd/mm/yyyy</c:formatCode>
                <c:ptCount val="247"/>
                <c:pt idx="0">
                  <c:v>45352</c:v>
                </c:pt>
                <c:pt idx="1">
                  <c:v>45353</c:v>
                </c:pt>
                <c:pt idx="2">
                  <c:v>45354</c:v>
                </c:pt>
                <c:pt idx="3">
                  <c:v>45355</c:v>
                </c:pt>
                <c:pt idx="4">
                  <c:v>45356</c:v>
                </c:pt>
                <c:pt idx="5">
                  <c:v>45357</c:v>
                </c:pt>
                <c:pt idx="6">
                  <c:v>45358</c:v>
                </c:pt>
                <c:pt idx="7">
                  <c:v>45359</c:v>
                </c:pt>
                <c:pt idx="8">
                  <c:v>45360</c:v>
                </c:pt>
                <c:pt idx="9">
                  <c:v>45361</c:v>
                </c:pt>
                <c:pt idx="10">
                  <c:v>45362</c:v>
                </c:pt>
                <c:pt idx="11">
                  <c:v>45363</c:v>
                </c:pt>
                <c:pt idx="12">
                  <c:v>45364</c:v>
                </c:pt>
                <c:pt idx="13">
                  <c:v>45365</c:v>
                </c:pt>
                <c:pt idx="14">
                  <c:v>45366</c:v>
                </c:pt>
                <c:pt idx="15">
                  <c:v>45367</c:v>
                </c:pt>
                <c:pt idx="16">
                  <c:v>45368</c:v>
                </c:pt>
                <c:pt idx="17">
                  <c:v>45369</c:v>
                </c:pt>
                <c:pt idx="18">
                  <c:v>45370</c:v>
                </c:pt>
                <c:pt idx="19">
                  <c:v>45371</c:v>
                </c:pt>
                <c:pt idx="20">
                  <c:v>45372</c:v>
                </c:pt>
                <c:pt idx="21">
                  <c:v>45373</c:v>
                </c:pt>
                <c:pt idx="22">
                  <c:v>45374</c:v>
                </c:pt>
                <c:pt idx="23">
                  <c:v>45375</c:v>
                </c:pt>
                <c:pt idx="24">
                  <c:v>45376</c:v>
                </c:pt>
                <c:pt idx="25">
                  <c:v>45377</c:v>
                </c:pt>
                <c:pt idx="26">
                  <c:v>45378</c:v>
                </c:pt>
                <c:pt idx="27">
                  <c:v>45379</c:v>
                </c:pt>
                <c:pt idx="28">
                  <c:v>45380</c:v>
                </c:pt>
                <c:pt idx="29">
                  <c:v>45381</c:v>
                </c:pt>
                <c:pt idx="30">
                  <c:v>45382</c:v>
                </c:pt>
                <c:pt idx="31">
                  <c:v>45383</c:v>
                </c:pt>
                <c:pt idx="32">
                  <c:v>45384</c:v>
                </c:pt>
                <c:pt idx="33">
                  <c:v>45385</c:v>
                </c:pt>
                <c:pt idx="34">
                  <c:v>45386</c:v>
                </c:pt>
                <c:pt idx="35">
                  <c:v>45387</c:v>
                </c:pt>
                <c:pt idx="36">
                  <c:v>45388</c:v>
                </c:pt>
                <c:pt idx="37">
                  <c:v>45389</c:v>
                </c:pt>
                <c:pt idx="38">
                  <c:v>45390</c:v>
                </c:pt>
                <c:pt idx="39">
                  <c:v>45391</c:v>
                </c:pt>
                <c:pt idx="40">
                  <c:v>45392</c:v>
                </c:pt>
                <c:pt idx="41">
                  <c:v>45393</c:v>
                </c:pt>
                <c:pt idx="42">
                  <c:v>45394</c:v>
                </c:pt>
                <c:pt idx="43">
                  <c:v>45395</c:v>
                </c:pt>
                <c:pt idx="44">
                  <c:v>45396</c:v>
                </c:pt>
                <c:pt idx="45">
                  <c:v>45397</c:v>
                </c:pt>
                <c:pt idx="46">
                  <c:v>45398</c:v>
                </c:pt>
                <c:pt idx="47">
                  <c:v>45399</c:v>
                </c:pt>
                <c:pt idx="48">
                  <c:v>45400</c:v>
                </c:pt>
                <c:pt idx="49">
                  <c:v>45401</c:v>
                </c:pt>
                <c:pt idx="50">
                  <c:v>45402</c:v>
                </c:pt>
                <c:pt idx="51">
                  <c:v>45403</c:v>
                </c:pt>
                <c:pt idx="52">
                  <c:v>45404</c:v>
                </c:pt>
                <c:pt idx="53">
                  <c:v>45405</c:v>
                </c:pt>
                <c:pt idx="54">
                  <c:v>45406</c:v>
                </c:pt>
                <c:pt idx="55">
                  <c:v>45407</c:v>
                </c:pt>
                <c:pt idx="56">
                  <c:v>45408</c:v>
                </c:pt>
                <c:pt idx="57">
                  <c:v>45409</c:v>
                </c:pt>
                <c:pt idx="58">
                  <c:v>45410</c:v>
                </c:pt>
                <c:pt idx="59">
                  <c:v>45411</c:v>
                </c:pt>
                <c:pt idx="60">
                  <c:v>45412</c:v>
                </c:pt>
                <c:pt idx="61">
                  <c:v>45413</c:v>
                </c:pt>
                <c:pt idx="62">
                  <c:v>45414</c:v>
                </c:pt>
                <c:pt idx="63">
                  <c:v>45415</c:v>
                </c:pt>
                <c:pt idx="64">
                  <c:v>45416</c:v>
                </c:pt>
                <c:pt idx="65">
                  <c:v>45417</c:v>
                </c:pt>
                <c:pt idx="66">
                  <c:v>45418</c:v>
                </c:pt>
                <c:pt idx="67">
                  <c:v>45419</c:v>
                </c:pt>
                <c:pt idx="68">
                  <c:v>45420</c:v>
                </c:pt>
                <c:pt idx="69">
                  <c:v>45421</c:v>
                </c:pt>
                <c:pt idx="70">
                  <c:v>45422</c:v>
                </c:pt>
                <c:pt idx="71">
                  <c:v>45423</c:v>
                </c:pt>
                <c:pt idx="72">
                  <c:v>45424</c:v>
                </c:pt>
                <c:pt idx="73">
                  <c:v>45425</c:v>
                </c:pt>
                <c:pt idx="74">
                  <c:v>45426</c:v>
                </c:pt>
                <c:pt idx="75">
                  <c:v>45427</c:v>
                </c:pt>
                <c:pt idx="76">
                  <c:v>45428</c:v>
                </c:pt>
                <c:pt idx="77">
                  <c:v>45429</c:v>
                </c:pt>
                <c:pt idx="78">
                  <c:v>45430</c:v>
                </c:pt>
                <c:pt idx="79">
                  <c:v>45431</c:v>
                </c:pt>
                <c:pt idx="80">
                  <c:v>45432</c:v>
                </c:pt>
                <c:pt idx="81">
                  <c:v>45433</c:v>
                </c:pt>
                <c:pt idx="82">
                  <c:v>45434</c:v>
                </c:pt>
                <c:pt idx="83">
                  <c:v>45435</c:v>
                </c:pt>
                <c:pt idx="84">
                  <c:v>45436</c:v>
                </c:pt>
                <c:pt idx="85">
                  <c:v>45437</c:v>
                </c:pt>
                <c:pt idx="86">
                  <c:v>45438</c:v>
                </c:pt>
                <c:pt idx="87">
                  <c:v>45439</c:v>
                </c:pt>
                <c:pt idx="88">
                  <c:v>45440</c:v>
                </c:pt>
                <c:pt idx="89">
                  <c:v>45441</c:v>
                </c:pt>
                <c:pt idx="90">
                  <c:v>45442</c:v>
                </c:pt>
                <c:pt idx="91">
                  <c:v>45443</c:v>
                </c:pt>
                <c:pt idx="92">
                  <c:v>45444</c:v>
                </c:pt>
                <c:pt idx="93">
                  <c:v>45445</c:v>
                </c:pt>
                <c:pt idx="94">
                  <c:v>45446</c:v>
                </c:pt>
                <c:pt idx="95">
                  <c:v>45447</c:v>
                </c:pt>
                <c:pt idx="96">
                  <c:v>45448</c:v>
                </c:pt>
                <c:pt idx="97">
                  <c:v>45449</c:v>
                </c:pt>
                <c:pt idx="98">
                  <c:v>45450</c:v>
                </c:pt>
                <c:pt idx="99">
                  <c:v>45451</c:v>
                </c:pt>
                <c:pt idx="100">
                  <c:v>45452</c:v>
                </c:pt>
                <c:pt idx="101">
                  <c:v>45453</c:v>
                </c:pt>
                <c:pt idx="102">
                  <c:v>45454</c:v>
                </c:pt>
                <c:pt idx="103">
                  <c:v>45455</c:v>
                </c:pt>
                <c:pt idx="104">
                  <c:v>45456</c:v>
                </c:pt>
                <c:pt idx="105">
                  <c:v>45457</c:v>
                </c:pt>
                <c:pt idx="106">
                  <c:v>45458</c:v>
                </c:pt>
                <c:pt idx="107">
                  <c:v>45459</c:v>
                </c:pt>
                <c:pt idx="108">
                  <c:v>45460</c:v>
                </c:pt>
                <c:pt idx="109">
                  <c:v>45461</c:v>
                </c:pt>
                <c:pt idx="110">
                  <c:v>45462</c:v>
                </c:pt>
                <c:pt idx="111">
                  <c:v>45463</c:v>
                </c:pt>
                <c:pt idx="112">
                  <c:v>45464</c:v>
                </c:pt>
                <c:pt idx="113">
                  <c:v>45465</c:v>
                </c:pt>
                <c:pt idx="114">
                  <c:v>45466</c:v>
                </c:pt>
                <c:pt idx="115">
                  <c:v>45467</c:v>
                </c:pt>
                <c:pt idx="116">
                  <c:v>45468</c:v>
                </c:pt>
                <c:pt idx="117">
                  <c:v>45469</c:v>
                </c:pt>
                <c:pt idx="118">
                  <c:v>45470</c:v>
                </c:pt>
                <c:pt idx="119">
                  <c:v>45471</c:v>
                </c:pt>
                <c:pt idx="120">
                  <c:v>45472</c:v>
                </c:pt>
                <c:pt idx="121">
                  <c:v>45473</c:v>
                </c:pt>
                <c:pt idx="122">
                  <c:v>45474</c:v>
                </c:pt>
                <c:pt idx="123">
                  <c:v>45475</c:v>
                </c:pt>
                <c:pt idx="124">
                  <c:v>45476</c:v>
                </c:pt>
                <c:pt idx="125">
                  <c:v>45477</c:v>
                </c:pt>
                <c:pt idx="126">
                  <c:v>45478</c:v>
                </c:pt>
                <c:pt idx="127">
                  <c:v>45479</c:v>
                </c:pt>
                <c:pt idx="128">
                  <c:v>45480</c:v>
                </c:pt>
                <c:pt idx="129">
                  <c:v>45481</c:v>
                </c:pt>
                <c:pt idx="130">
                  <c:v>45482</c:v>
                </c:pt>
                <c:pt idx="131">
                  <c:v>45483</c:v>
                </c:pt>
                <c:pt idx="132">
                  <c:v>45484</c:v>
                </c:pt>
                <c:pt idx="133">
                  <c:v>45485</c:v>
                </c:pt>
                <c:pt idx="134">
                  <c:v>45486</c:v>
                </c:pt>
                <c:pt idx="135">
                  <c:v>45487</c:v>
                </c:pt>
                <c:pt idx="136">
                  <c:v>45488</c:v>
                </c:pt>
                <c:pt idx="137">
                  <c:v>45489</c:v>
                </c:pt>
                <c:pt idx="138">
                  <c:v>45490</c:v>
                </c:pt>
                <c:pt idx="139">
                  <c:v>45491</c:v>
                </c:pt>
                <c:pt idx="140">
                  <c:v>45492</c:v>
                </c:pt>
                <c:pt idx="141">
                  <c:v>45493</c:v>
                </c:pt>
                <c:pt idx="142">
                  <c:v>45494</c:v>
                </c:pt>
                <c:pt idx="143">
                  <c:v>45495</c:v>
                </c:pt>
                <c:pt idx="144">
                  <c:v>45496</c:v>
                </c:pt>
                <c:pt idx="145">
                  <c:v>45497</c:v>
                </c:pt>
                <c:pt idx="146">
                  <c:v>45498</c:v>
                </c:pt>
                <c:pt idx="147">
                  <c:v>45499</c:v>
                </c:pt>
                <c:pt idx="148">
                  <c:v>45500</c:v>
                </c:pt>
                <c:pt idx="149">
                  <c:v>45501</c:v>
                </c:pt>
                <c:pt idx="150">
                  <c:v>45502</c:v>
                </c:pt>
                <c:pt idx="151">
                  <c:v>45503</c:v>
                </c:pt>
                <c:pt idx="152">
                  <c:v>45504</c:v>
                </c:pt>
                <c:pt idx="153">
                  <c:v>45505</c:v>
                </c:pt>
                <c:pt idx="154">
                  <c:v>45506</c:v>
                </c:pt>
                <c:pt idx="155">
                  <c:v>45507</c:v>
                </c:pt>
                <c:pt idx="156">
                  <c:v>45508</c:v>
                </c:pt>
                <c:pt idx="157">
                  <c:v>45509</c:v>
                </c:pt>
                <c:pt idx="158">
                  <c:v>45510</c:v>
                </c:pt>
                <c:pt idx="159">
                  <c:v>45511</c:v>
                </c:pt>
                <c:pt idx="160">
                  <c:v>45512</c:v>
                </c:pt>
                <c:pt idx="161">
                  <c:v>45513</c:v>
                </c:pt>
                <c:pt idx="162">
                  <c:v>45514</c:v>
                </c:pt>
                <c:pt idx="163">
                  <c:v>45515</c:v>
                </c:pt>
                <c:pt idx="164">
                  <c:v>45516</c:v>
                </c:pt>
                <c:pt idx="165">
                  <c:v>45517</c:v>
                </c:pt>
                <c:pt idx="166">
                  <c:v>45518</c:v>
                </c:pt>
                <c:pt idx="167">
                  <c:v>45519</c:v>
                </c:pt>
                <c:pt idx="168">
                  <c:v>45520</c:v>
                </c:pt>
                <c:pt idx="169">
                  <c:v>45521</c:v>
                </c:pt>
                <c:pt idx="170">
                  <c:v>45522</c:v>
                </c:pt>
                <c:pt idx="171">
                  <c:v>45523</c:v>
                </c:pt>
                <c:pt idx="172">
                  <c:v>45524</c:v>
                </c:pt>
                <c:pt idx="173">
                  <c:v>45525</c:v>
                </c:pt>
                <c:pt idx="174">
                  <c:v>45526</c:v>
                </c:pt>
                <c:pt idx="175">
                  <c:v>45527</c:v>
                </c:pt>
                <c:pt idx="176">
                  <c:v>45528</c:v>
                </c:pt>
                <c:pt idx="177">
                  <c:v>45529</c:v>
                </c:pt>
                <c:pt idx="178">
                  <c:v>45530</c:v>
                </c:pt>
                <c:pt idx="179">
                  <c:v>45531</c:v>
                </c:pt>
                <c:pt idx="180">
                  <c:v>45532</c:v>
                </c:pt>
                <c:pt idx="181">
                  <c:v>45533</c:v>
                </c:pt>
                <c:pt idx="182">
                  <c:v>45534</c:v>
                </c:pt>
                <c:pt idx="183">
                  <c:v>45535</c:v>
                </c:pt>
                <c:pt idx="184">
                  <c:v>45536</c:v>
                </c:pt>
                <c:pt idx="185">
                  <c:v>45537</c:v>
                </c:pt>
                <c:pt idx="186">
                  <c:v>45538</c:v>
                </c:pt>
                <c:pt idx="187">
                  <c:v>45539</c:v>
                </c:pt>
                <c:pt idx="188">
                  <c:v>45540</c:v>
                </c:pt>
                <c:pt idx="189">
                  <c:v>45541</c:v>
                </c:pt>
                <c:pt idx="190">
                  <c:v>45542</c:v>
                </c:pt>
                <c:pt idx="191">
                  <c:v>45543</c:v>
                </c:pt>
                <c:pt idx="192">
                  <c:v>45544</c:v>
                </c:pt>
                <c:pt idx="193">
                  <c:v>45545</c:v>
                </c:pt>
                <c:pt idx="194">
                  <c:v>45546</c:v>
                </c:pt>
                <c:pt idx="195">
                  <c:v>45547</c:v>
                </c:pt>
                <c:pt idx="196">
                  <c:v>45548</c:v>
                </c:pt>
                <c:pt idx="197">
                  <c:v>45549</c:v>
                </c:pt>
                <c:pt idx="198">
                  <c:v>45550</c:v>
                </c:pt>
                <c:pt idx="199">
                  <c:v>45551</c:v>
                </c:pt>
                <c:pt idx="200">
                  <c:v>45552</c:v>
                </c:pt>
                <c:pt idx="201">
                  <c:v>45553</c:v>
                </c:pt>
                <c:pt idx="202">
                  <c:v>45554</c:v>
                </c:pt>
                <c:pt idx="203">
                  <c:v>45555</c:v>
                </c:pt>
                <c:pt idx="204">
                  <c:v>45556</c:v>
                </c:pt>
                <c:pt idx="205">
                  <c:v>45557</c:v>
                </c:pt>
                <c:pt idx="206">
                  <c:v>45558</c:v>
                </c:pt>
                <c:pt idx="207">
                  <c:v>45559</c:v>
                </c:pt>
                <c:pt idx="208">
                  <c:v>45560</c:v>
                </c:pt>
                <c:pt idx="209">
                  <c:v>45561</c:v>
                </c:pt>
                <c:pt idx="210">
                  <c:v>45562</c:v>
                </c:pt>
                <c:pt idx="211">
                  <c:v>45563</c:v>
                </c:pt>
                <c:pt idx="212">
                  <c:v>45564</c:v>
                </c:pt>
                <c:pt idx="213">
                  <c:v>45565</c:v>
                </c:pt>
                <c:pt idx="214">
                  <c:v>45566</c:v>
                </c:pt>
                <c:pt idx="215">
                  <c:v>45567</c:v>
                </c:pt>
                <c:pt idx="216">
                  <c:v>45568</c:v>
                </c:pt>
                <c:pt idx="217">
                  <c:v>45569</c:v>
                </c:pt>
                <c:pt idx="218">
                  <c:v>45570</c:v>
                </c:pt>
                <c:pt idx="219">
                  <c:v>45571</c:v>
                </c:pt>
                <c:pt idx="220">
                  <c:v>45572</c:v>
                </c:pt>
                <c:pt idx="221">
                  <c:v>45573</c:v>
                </c:pt>
                <c:pt idx="222">
                  <c:v>45574</c:v>
                </c:pt>
                <c:pt idx="223">
                  <c:v>45575</c:v>
                </c:pt>
                <c:pt idx="224">
                  <c:v>45576</c:v>
                </c:pt>
                <c:pt idx="225">
                  <c:v>45577</c:v>
                </c:pt>
                <c:pt idx="226">
                  <c:v>45578</c:v>
                </c:pt>
                <c:pt idx="227">
                  <c:v>45579</c:v>
                </c:pt>
                <c:pt idx="228">
                  <c:v>45580</c:v>
                </c:pt>
                <c:pt idx="229">
                  <c:v>45581</c:v>
                </c:pt>
                <c:pt idx="230">
                  <c:v>45582</c:v>
                </c:pt>
                <c:pt idx="231">
                  <c:v>45583</c:v>
                </c:pt>
                <c:pt idx="232">
                  <c:v>45584</c:v>
                </c:pt>
                <c:pt idx="233">
                  <c:v>45585</c:v>
                </c:pt>
                <c:pt idx="234">
                  <c:v>45586</c:v>
                </c:pt>
                <c:pt idx="235">
                  <c:v>45587</c:v>
                </c:pt>
                <c:pt idx="236">
                  <c:v>45588</c:v>
                </c:pt>
                <c:pt idx="237">
                  <c:v>45589</c:v>
                </c:pt>
                <c:pt idx="238">
                  <c:v>45590</c:v>
                </c:pt>
                <c:pt idx="239">
                  <c:v>45591</c:v>
                </c:pt>
                <c:pt idx="240">
                  <c:v>45592</c:v>
                </c:pt>
                <c:pt idx="241">
                  <c:v>45593</c:v>
                </c:pt>
                <c:pt idx="242">
                  <c:v>45594</c:v>
                </c:pt>
                <c:pt idx="243">
                  <c:v>45595</c:v>
                </c:pt>
                <c:pt idx="244">
                  <c:v>45596</c:v>
                </c:pt>
                <c:pt idx="245">
                  <c:v>45597</c:v>
                </c:pt>
                <c:pt idx="246">
                  <c:v>45598</c:v>
                </c:pt>
              </c:numCache>
            </c:numRef>
          </c:cat>
          <c:val>
            <c:numRef>
              <c:f>Sheet1!$C$2:$C$248</c:f>
              <c:numCache>
                <c:formatCode>General</c:formatCode>
                <c:ptCount val="247"/>
                <c:pt idx="0">
                  <c:v>0</c:v>
                </c:pt>
                <c:pt idx="1">
                  <c:v>4</c:v>
                </c:pt>
                <c:pt idx="2">
                  <c:v>3</c:v>
                </c:pt>
                <c:pt idx="3">
                  <c:v>10</c:v>
                </c:pt>
                <c:pt idx="4">
                  <c:v>2</c:v>
                </c:pt>
                <c:pt idx="5">
                  <c:v>1</c:v>
                </c:pt>
                <c:pt idx="6">
                  <c:v>2</c:v>
                </c:pt>
                <c:pt idx="7">
                  <c:v>2</c:v>
                </c:pt>
                <c:pt idx="8">
                  <c:v>0</c:v>
                </c:pt>
                <c:pt idx="9">
                  <c:v>0</c:v>
                </c:pt>
                <c:pt idx="10">
                  <c:v>1</c:v>
                </c:pt>
                <c:pt idx="11">
                  <c:v>0</c:v>
                </c:pt>
                <c:pt idx="12">
                  <c:v>1</c:v>
                </c:pt>
                <c:pt idx="13">
                  <c:v>1</c:v>
                </c:pt>
                <c:pt idx="14">
                  <c:v>1</c:v>
                </c:pt>
                <c:pt idx="15">
                  <c:v>4</c:v>
                </c:pt>
                <c:pt idx="16">
                  <c:v>0</c:v>
                </c:pt>
                <c:pt idx="17">
                  <c:v>0</c:v>
                </c:pt>
                <c:pt idx="18">
                  <c:v>1</c:v>
                </c:pt>
                <c:pt idx="19">
                  <c:v>0</c:v>
                </c:pt>
                <c:pt idx="20">
                  <c:v>0</c:v>
                </c:pt>
                <c:pt idx="21">
                  <c:v>0</c:v>
                </c:pt>
                <c:pt idx="22">
                  <c:v>0</c:v>
                </c:pt>
                <c:pt idx="23">
                  <c:v>2</c:v>
                </c:pt>
                <c:pt idx="24">
                  <c:v>1</c:v>
                </c:pt>
                <c:pt idx="25">
                  <c:v>5</c:v>
                </c:pt>
                <c:pt idx="26">
                  <c:v>1</c:v>
                </c:pt>
                <c:pt idx="27">
                  <c:v>2</c:v>
                </c:pt>
                <c:pt idx="28">
                  <c:v>12</c:v>
                </c:pt>
                <c:pt idx="29">
                  <c:v>2</c:v>
                </c:pt>
                <c:pt idx="30">
                  <c:v>3</c:v>
                </c:pt>
                <c:pt idx="31">
                  <c:v>1</c:v>
                </c:pt>
                <c:pt idx="32">
                  <c:v>3</c:v>
                </c:pt>
                <c:pt idx="33">
                  <c:v>6</c:v>
                </c:pt>
                <c:pt idx="34">
                  <c:v>1</c:v>
                </c:pt>
                <c:pt idx="35">
                  <c:v>0</c:v>
                </c:pt>
                <c:pt idx="36">
                  <c:v>2</c:v>
                </c:pt>
                <c:pt idx="37">
                  <c:v>2</c:v>
                </c:pt>
                <c:pt idx="38">
                  <c:v>3</c:v>
                </c:pt>
                <c:pt idx="39">
                  <c:v>2</c:v>
                </c:pt>
                <c:pt idx="40">
                  <c:v>4</c:v>
                </c:pt>
                <c:pt idx="41">
                  <c:v>3</c:v>
                </c:pt>
                <c:pt idx="42">
                  <c:v>0</c:v>
                </c:pt>
                <c:pt idx="43">
                  <c:v>3</c:v>
                </c:pt>
                <c:pt idx="44">
                  <c:v>2</c:v>
                </c:pt>
                <c:pt idx="45">
                  <c:v>5</c:v>
                </c:pt>
                <c:pt idx="46">
                  <c:v>3</c:v>
                </c:pt>
                <c:pt idx="47">
                  <c:v>6</c:v>
                </c:pt>
                <c:pt idx="48">
                  <c:v>3</c:v>
                </c:pt>
                <c:pt idx="49">
                  <c:v>2</c:v>
                </c:pt>
                <c:pt idx="50">
                  <c:v>2</c:v>
                </c:pt>
                <c:pt idx="51">
                  <c:v>4</c:v>
                </c:pt>
                <c:pt idx="52">
                  <c:v>0</c:v>
                </c:pt>
                <c:pt idx="53">
                  <c:v>3</c:v>
                </c:pt>
                <c:pt idx="54">
                  <c:v>3</c:v>
                </c:pt>
                <c:pt idx="55">
                  <c:v>1</c:v>
                </c:pt>
                <c:pt idx="56">
                  <c:v>3</c:v>
                </c:pt>
                <c:pt idx="57">
                  <c:v>2</c:v>
                </c:pt>
                <c:pt idx="58">
                  <c:v>18</c:v>
                </c:pt>
                <c:pt idx="59">
                  <c:v>27</c:v>
                </c:pt>
                <c:pt idx="60">
                  <c:v>38</c:v>
                </c:pt>
                <c:pt idx="61">
                  <c:v>39</c:v>
                </c:pt>
                <c:pt idx="62">
                  <c:v>45</c:v>
                </c:pt>
                <c:pt idx="63">
                  <c:v>28</c:v>
                </c:pt>
                <c:pt idx="64">
                  <c:v>15</c:v>
                </c:pt>
                <c:pt idx="65">
                  <c:v>51</c:v>
                </c:pt>
                <c:pt idx="66">
                  <c:v>36</c:v>
                </c:pt>
                <c:pt idx="67">
                  <c:v>44</c:v>
                </c:pt>
                <c:pt idx="68">
                  <c:v>53</c:v>
                </c:pt>
                <c:pt idx="69">
                  <c:v>29</c:v>
                </c:pt>
                <c:pt idx="70">
                  <c:v>53</c:v>
                </c:pt>
                <c:pt idx="71">
                  <c:v>40</c:v>
                </c:pt>
                <c:pt idx="72">
                  <c:v>63</c:v>
                </c:pt>
                <c:pt idx="73">
                  <c:v>32</c:v>
                </c:pt>
                <c:pt idx="74">
                  <c:v>66</c:v>
                </c:pt>
                <c:pt idx="75">
                  <c:v>23</c:v>
                </c:pt>
                <c:pt idx="76">
                  <c:v>25</c:v>
                </c:pt>
                <c:pt idx="77">
                  <c:v>69</c:v>
                </c:pt>
                <c:pt idx="78">
                  <c:v>54</c:v>
                </c:pt>
                <c:pt idx="79">
                  <c:v>79</c:v>
                </c:pt>
                <c:pt idx="80">
                  <c:v>110</c:v>
                </c:pt>
                <c:pt idx="81">
                  <c:v>91</c:v>
                </c:pt>
                <c:pt idx="82">
                  <c:v>57</c:v>
                </c:pt>
                <c:pt idx="83">
                  <c:v>79</c:v>
                </c:pt>
                <c:pt idx="84">
                  <c:v>70</c:v>
                </c:pt>
                <c:pt idx="85">
                  <c:v>25</c:v>
                </c:pt>
                <c:pt idx="86">
                  <c:v>19</c:v>
                </c:pt>
                <c:pt idx="87">
                  <c:v>25</c:v>
                </c:pt>
                <c:pt idx="88">
                  <c:v>22</c:v>
                </c:pt>
                <c:pt idx="89">
                  <c:v>20</c:v>
                </c:pt>
                <c:pt idx="90">
                  <c:v>25</c:v>
                </c:pt>
                <c:pt idx="91">
                  <c:v>60</c:v>
                </c:pt>
                <c:pt idx="92">
                  <c:v>9</c:v>
                </c:pt>
                <c:pt idx="93">
                  <c:v>41</c:v>
                </c:pt>
                <c:pt idx="94">
                  <c:v>52</c:v>
                </c:pt>
                <c:pt idx="95">
                  <c:v>18</c:v>
                </c:pt>
                <c:pt idx="96">
                  <c:v>14</c:v>
                </c:pt>
                <c:pt idx="97">
                  <c:v>36</c:v>
                </c:pt>
                <c:pt idx="98">
                  <c:v>35</c:v>
                </c:pt>
                <c:pt idx="99">
                  <c:v>54</c:v>
                </c:pt>
                <c:pt idx="100">
                  <c:v>53</c:v>
                </c:pt>
                <c:pt idx="101">
                  <c:v>29</c:v>
                </c:pt>
                <c:pt idx="102">
                  <c:v>55</c:v>
                </c:pt>
                <c:pt idx="103">
                  <c:v>66</c:v>
                </c:pt>
                <c:pt idx="104">
                  <c:v>50</c:v>
                </c:pt>
                <c:pt idx="105">
                  <c:v>96</c:v>
                </c:pt>
                <c:pt idx="106">
                  <c:v>81</c:v>
                </c:pt>
                <c:pt idx="107">
                  <c:v>117</c:v>
                </c:pt>
                <c:pt idx="108">
                  <c:v>98</c:v>
                </c:pt>
                <c:pt idx="109">
                  <c:v>73</c:v>
                </c:pt>
                <c:pt idx="110">
                  <c:v>95</c:v>
                </c:pt>
                <c:pt idx="111">
                  <c:v>108</c:v>
                </c:pt>
                <c:pt idx="112">
                  <c:v>79</c:v>
                </c:pt>
                <c:pt idx="113">
                  <c:v>28</c:v>
                </c:pt>
                <c:pt idx="114">
                  <c:v>43</c:v>
                </c:pt>
                <c:pt idx="115">
                  <c:v>28</c:v>
                </c:pt>
                <c:pt idx="116">
                  <c:v>53</c:v>
                </c:pt>
                <c:pt idx="117">
                  <c:v>48</c:v>
                </c:pt>
                <c:pt idx="118">
                  <c:v>55</c:v>
                </c:pt>
                <c:pt idx="119">
                  <c:v>50</c:v>
                </c:pt>
                <c:pt idx="120">
                  <c:v>57</c:v>
                </c:pt>
                <c:pt idx="121">
                  <c:v>40</c:v>
                </c:pt>
                <c:pt idx="122">
                  <c:v>40</c:v>
                </c:pt>
                <c:pt idx="123">
                  <c:v>38</c:v>
                </c:pt>
                <c:pt idx="124">
                  <c:v>74</c:v>
                </c:pt>
                <c:pt idx="125">
                  <c:v>73</c:v>
                </c:pt>
                <c:pt idx="126">
                  <c:v>53</c:v>
                </c:pt>
                <c:pt idx="127">
                  <c:v>44</c:v>
                </c:pt>
                <c:pt idx="128">
                  <c:v>76</c:v>
                </c:pt>
                <c:pt idx="129">
                  <c:v>54</c:v>
                </c:pt>
                <c:pt idx="130">
                  <c:v>53</c:v>
                </c:pt>
                <c:pt idx="131">
                  <c:v>31</c:v>
                </c:pt>
                <c:pt idx="132">
                  <c:v>25</c:v>
                </c:pt>
                <c:pt idx="133">
                  <c:v>111</c:v>
                </c:pt>
                <c:pt idx="134">
                  <c:v>62</c:v>
                </c:pt>
                <c:pt idx="135">
                  <c:v>29</c:v>
                </c:pt>
                <c:pt idx="136">
                  <c:v>122</c:v>
                </c:pt>
                <c:pt idx="137">
                  <c:v>50</c:v>
                </c:pt>
                <c:pt idx="138">
                  <c:v>50</c:v>
                </c:pt>
                <c:pt idx="139">
                  <c:v>5</c:v>
                </c:pt>
                <c:pt idx="140">
                  <c:v>20</c:v>
                </c:pt>
                <c:pt idx="141">
                  <c:v>16</c:v>
                </c:pt>
                <c:pt idx="142">
                  <c:v>35</c:v>
                </c:pt>
                <c:pt idx="143">
                  <c:v>16</c:v>
                </c:pt>
                <c:pt idx="144">
                  <c:v>13</c:v>
                </c:pt>
                <c:pt idx="145">
                  <c:v>49</c:v>
                </c:pt>
                <c:pt idx="146">
                  <c:v>14</c:v>
                </c:pt>
                <c:pt idx="147">
                  <c:v>16</c:v>
                </c:pt>
                <c:pt idx="148">
                  <c:v>19</c:v>
                </c:pt>
                <c:pt idx="149">
                  <c:v>32</c:v>
                </c:pt>
                <c:pt idx="150">
                  <c:v>25</c:v>
                </c:pt>
                <c:pt idx="151">
                  <c:v>24</c:v>
                </c:pt>
                <c:pt idx="152">
                  <c:v>17</c:v>
                </c:pt>
                <c:pt idx="153">
                  <c:v>35</c:v>
                </c:pt>
                <c:pt idx="154">
                  <c:v>22</c:v>
                </c:pt>
                <c:pt idx="155">
                  <c:v>8</c:v>
                </c:pt>
                <c:pt idx="156">
                  <c:v>25</c:v>
                </c:pt>
                <c:pt idx="157">
                  <c:v>19</c:v>
                </c:pt>
                <c:pt idx="158">
                  <c:v>23</c:v>
                </c:pt>
                <c:pt idx="159">
                  <c:v>24</c:v>
                </c:pt>
                <c:pt idx="160">
                  <c:v>26</c:v>
                </c:pt>
                <c:pt idx="161">
                  <c:v>25</c:v>
                </c:pt>
                <c:pt idx="162">
                  <c:v>17</c:v>
                </c:pt>
                <c:pt idx="163">
                  <c:v>17</c:v>
                </c:pt>
                <c:pt idx="164">
                  <c:v>30</c:v>
                </c:pt>
                <c:pt idx="165">
                  <c:v>13</c:v>
                </c:pt>
                <c:pt idx="166">
                  <c:v>19</c:v>
                </c:pt>
                <c:pt idx="167">
                  <c:v>12</c:v>
                </c:pt>
                <c:pt idx="168">
                  <c:v>11</c:v>
                </c:pt>
                <c:pt idx="169">
                  <c:v>32</c:v>
                </c:pt>
                <c:pt idx="170">
                  <c:v>11</c:v>
                </c:pt>
                <c:pt idx="171">
                  <c:v>21</c:v>
                </c:pt>
                <c:pt idx="172">
                  <c:v>17</c:v>
                </c:pt>
                <c:pt idx="173">
                  <c:v>13</c:v>
                </c:pt>
                <c:pt idx="174">
                  <c:v>5</c:v>
                </c:pt>
                <c:pt idx="175">
                  <c:v>7</c:v>
                </c:pt>
                <c:pt idx="176">
                  <c:v>10</c:v>
                </c:pt>
                <c:pt idx="177">
                  <c:v>11</c:v>
                </c:pt>
                <c:pt idx="178">
                  <c:v>12</c:v>
                </c:pt>
                <c:pt idx="179">
                  <c:v>8</c:v>
                </c:pt>
                <c:pt idx="180">
                  <c:v>5</c:v>
                </c:pt>
                <c:pt idx="181">
                  <c:v>15</c:v>
                </c:pt>
                <c:pt idx="182">
                  <c:v>14</c:v>
                </c:pt>
                <c:pt idx="183">
                  <c:v>24</c:v>
                </c:pt>
                <c:pt idx="184">
                  <c:v>42</c:v>
                </c:pt>
                <c:pt idx="185">
                  <c:v>38</c:v>
                </c:pt>
                <c:pt idx="186">
                  <c:v>34</c:v>
                </c:pt>
                <c:pt idx="187">
                  <c:v>31</c:v>
                </c:pt>
                <c:pt idx="188">
                  <c:v>21</c:v>
                </c:pt>
                <c:pt idx="189">
                  <c:v>35</c:v>
                </c:pt>
                <c:pt idx="190">
                  <c:v>35</c:v>
                </c:pt>
                <c:pt idx="191">
                  <c:v>37</c:v>
                </c:pt>
                <c:pt idx="192">
                  <c:v>28</c:v>
                </c:pt>
                <c:pt idx="193">
                  <c:v>18</c:v>
                </c:pt>
                <c:pt idx="194">
                  <c:v>21</c:v>
                </c:pt>
                <c:pt idx="195">
                  <c:v>23</c:v>
                </c:pt>
                <c:pt idx="196">
                  <c:v>23</c:v>
                </c:pt>
                <c:pt idx="197">
                  <c:v>14</c:v>
                </c:pt>
                <c:pt idx="198">
                  <c:v>49</c:v>
                </c:pt>
                <c:pt idx="199">
                  <c:v>19</c:v>
                </c:pt>
                <c:pt idx="200">
                  <c:v>33</c:v>
                </c:pt>
                <c:pt idx="201">
                  <c:v>19</c:v>
                </c:pt>
                <c:pt idx="202">
                  <c:v>30</c:v>
                </c:pt>
                <c:pt idx="203">
                  <c:v>8</c:v>
                </c:pt>
                <c:pt idx="204">
                  <c:v>24</c:v>
                </c:pt>
                <c:pt idx="205">
                  <c:v>15</c:v>
                </c:pt>
                <c:pt idx="206">
                  <c:v>16</c:v>
                </c:pt>
                <c:pt idx="207">
                  <c:v>20</c:v>
                </c:pt>
                <c:pt idx="208">
                  <c:v>15</c:v>
                </c:pt>
                <c:pt idx="209">
                  <c:v>25</c:v>
                </c:pt>
                <c:pt idx="210">
                  <c:v>26</c:v>
                </c:pt>
                <c:pt idx="211">
                  <c:v>13</c:v>
                </c:pt>
                <c:pt idx="212">
                  <c:v>13</c:v>
                </c:pt>
                <c:pt idx="213">
                  <c:v>17</c:v>
                </c:pt>
                <c:pt idx="214">
                  <c:v>11</c:v>
                </c:pt>
                <c:pt idx="215">
                  <c:v>28</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numCache>
            </c:numRef>
          </c:val>
          <c:smooth val="0"/>
          <c:extLst>
            <c:ext xmlns:c16="http://schemas.microsoft.com/office/drawing/2014/chart" uri="{C3380CC4-5D6E-409C-BE32-E72D297353CC}">
              <c16:uniqueId val="{00000002-71D1-47D0-ABDB-6D174A5F9ED9}"/>
            </c:ext>
          </c:extLst>
        </c:ser>
        <c:ser>
          <c:idx val="2"/>
          <c:order val="2"/>
          <c:tx>
            <c:strRef>
              <c:f>Sheet1!$D$1</c:f>
              <c:strCache>
                <c:ptCount val="1"/>
                <c:pt idx="0">
                  <c:v>Hembusan</c:v>
                </c:pt>
              </c:strCache>
            </c:strRef>
          </c:tx>
          <c:spPr>
            <a:ln w="34925" cap="rnd">
              <a:solidFill>
                <a:schemeClr val="accent6"/>
              </a:solidFill>
              <a:round/>
            </a:ln>
            <a:effectLst>
              <a:outerShdw blurRad="57150" dist="19050" dir="5400000" algn="ctr" rotWithShape="0">
                <a:srgbClr val="000000">
                  <a:alpha val="63000"/>
                </a:srgbClr>
              </a:outerShdw>
            </a:effectLst>
          </c:spPr>
          <c:marker>
            <c:symbol val="none"/>
          </c:marker>
          <c:cat>
            <c:numRef>
              <c:f>Sheet1!$A$2:$A$248</c:f>
              <c:numCache>
                <c:formatCode>dd/mm/yyyy</c:formatCode>
                <c:ptCount val="247"/>
                <c:pt idx="0">
                  <c:v>45352</c:v>
                </c:pt>
                <c:pt idx="1">
                  <c:v>45353</c:v>
                </c:pt>
                <c:pt idx="2">
                  <c:v>45354</c:v>
                </c:pt>
                <c:pt idx="3">
                  <c:v>45355</c:v>
                </c:pt>
                <c:pt idx="4">
                  <c:v>45356</c:v>
                </c:pt>
                <c:pt idx="5">
                  <c:v>45357</c:v>
                </c:pt>
                <c:pt idx="6">
                  <c:v>45358</c:v>
                </c:pt>
                <c:pt idx="7">
                  <c:v>45359</c:v>
                </c:pt>
                <c:pt idx="8">
                  <c:v>45360</c:v>
                </c:pt>
                <c:pt idx="9">
                  <c:v>45361</c:v>
                </c:pt>
                <c:pt idx="10">
                  <c:v>45362</c:v>
                </c:pt>
                <c:pt idx="11">
                  <c:v>45363</c:v>
                </c:pt>
                <c:pt idx="12">
                  <c:v>45364</c:v>
                </c:pt>
                <c:pt idx="13">
                  <c:v>45365</c:v>
                </c:pt>
                <c:pt idx="14">
                  <c:v>45366</c:v>
                </c:pt>
                <c:pt idx="15">
                  <c:v>45367</c:v>
                </c:pt>
                <c:pt idx="16">
                  <c:v>45368</c:v>
                </c:pt>
                <c:pt idx="17">
                  <c:v>45369</c:v>
                </c:pt>
                <c:pt idx="18">
                  <c:v>45370</c:v>
                </c:pt>
                <c:pt idx="19">
                  <c:v>45371</c:v>
                </c:pt>
                <c:pt idx="20">
                  <c:v>45372</c:v>
                </c:pt>
                <c:pt idx="21">
                  <c:v>45373</c:v>
                </c:pt>
                <c:pt idx="22">
                  <c:v>45374</c:v>
                </c:pt>
                <c:pt idx="23">
                  <c:v>45375</c:v>
                </c:pt>
                <c:pt idx="24">
                  <c:v>45376</c:v>
                </c:pt>
                <c:pt idx="25">
                  <c:v>45377</c:v>
                </c:pt>
                <c:pt idx="26">
                  <c:v>45378</c:v>
                </c:pt>
                <c:pt idx="27">
                  <c:v>45379</c:v>
                </c:pt>
                <c:pt idx="28">
                  <c:v>45380</c:v>
                </c:pt>
                <c:pt idx="29">
                  <c:v>45381</c:v>
                </c:pt>
                <c:pt idx="30">
                  <c:v>45382</c:v>
                </c:pt>
                <c:pt idx="31">
                  <c:v>45383</c:v>
                </c:pt>
                <c:pt idx="32">
                  <c:v>45384</c:v>
                </c:pt>
                <c:pt idx="33">
                  <c:v>45385</c:v>
                </c:pt>
                <c:pt idx="34">
                  <c:v>45386</c:v>
                </c:pt>
                <c:pt idx="35">
                  <c:v>45387</c:v>
                </c:pt>
                <c:pt idx="36">
                  <c:v>45388</c:v>
                </c:pt>
                <c:pt idx="37">
                  <c:v>45389</c:v>
                </c:pt>
                <c:pt idx="38">
                  <c:v>45390</c:v>
                </c:pt>
                <c:pt idx="39">
                  <c:v>45391</c:v>
                </c:pt>
                <c:pt idx="40">
                  <c:v>45392</c:v>
                </c:pt>
                <c:pt idx="41">
                  <c:v>45393</c:v>
                </c:pt>
                <c:pt idx="42">
                  <c:v>45394</c:v>
                </c:pt>
                <c:pt idx="43">
                  <c:v>45395</c:v>
                </c:pt>
                <c:pt idx="44">
                  <c:v>45396</c:v>
                </c:pt>
                <c:pt idx="45">
                  <c:v>45397</c:v>
                </c:pt>
                <c:pt idx="46">
                  <c:v>45398</c:v>
                </c:pt>
                <c:pt idx="47">
                  <c:v>45399</c:v>
                </c:pt>
                <c:pt idx="48">
                  <c:v>45400</c:v>
                </c:pt>
                <c:pt idx="49">
                  <c:v>45401</c:v>
                </c:pt>
                <c:pt idx="50">
                  <c:v>45402</c:v>
                </c:pt>
                <c:pt idx="51">
                  <c:v>45403</c:v>
                </c:pt>
                <c:pt idx="52">
                  <c:v>45404</c:v>
                </c:pt>
                <c:pt idx="53">
                  <c:v>45405</c:v>
                </c:pt>
                <c:pt idx="54">
                  <c:v>45406</c:v>
                </c:pt>
                <c:pt idx="55">
                  <c:v>45407</c:v>
                </c:pt>
                <c:pt idx="56">
                  <c:v>45408</c:v>
                </c:pt>
                <c:pt idx="57">
                  <c:v>45409</c:v>
                </c:pt>
                <c:pt idx="58">
                  <c:v>45410</c:v>
                </c:pt>
                <c:pt idx="59">
                  <c:v>45411</c:v>
                </c:pt>
                <c:pt idx="60">
                  <c:v>45412</c:v>
                </c:pt>
                <c:pt idx="61">
                  <c:v>45413</c:v>
                </c:pt>
                <c:pt idx="62">
                  <c:v>45414</c:v>
                </c:pt>
                <c:pt idx="63">
                  <c:v>45415</c:v>
                </c:pt>
                <c:pt idx="64">
                  <c:v>45416</c:v>
                </c:pt>
                <c:pt idx="65">
                  <c:v>45417</c:v>
                </c:pt>
                <c:pt idx="66">
                  <c:v>45418</c:v>
                </c:pt>
                <c:pt idx="67">
                  <c:v>45419</c:v>
                </c:pt>
                <c:pt idx="68">
                  <c:v>45420</c:v>
                </c:pt>
                <c:pt idx="69">
                  <c:v>45421</c:v>
                </c:pt>
                <c:pt idx="70">
                  <c:v>45422</c:v>
                </c:pt>
                <c:pt idx="71">
                  <c:v>45423</c:v>
                </c:pt>
                <c:pt idx="72">
                  <c:v>45424</c:v>
                </c:pt>
                <c:pt idx="73">
                  <c:v>45425</c:v>
                </c:pt>
                <c:pt idx="74">
                  <c:v>45426</c:v>
                </c:pt>
                <c:pt idx="75">
                  <c:v>45427</c:v>
                </c:pt>
                <c:pt idx="76">
                  <c:v>45428</c:v>
                </c:pt>
                <c:pt idx="77">
                  <c:v>45429</c:v>
                </c:pt>
                <c:pt idx="78">
                  <c:v>45430</c:v>
                </c:pt>
                <c:pt idx="79">
                  <c:v>45431</c:v>
                </c:pt>
                <c:pt idx="80">
                  <c:v>45432</c:v>
                </c:pt>
                <c:pt idx="81">
                  <c:v>45433</c:v>
                </c:pt>
                <c:pt idx="82">
                  <c:v>45434</c:v>
                </c:pt>
                <c:pt idx="83">
                  <c:v>45435</c:v>
                </c:pt>
                <c:pt idx="84">
                  <c:v>45436</c:v>
                </c:pt>
                <c:pt idx="85">
                  <c:v>45437</c:v>
                </c:pt>
                <c:pt idx="86">
                  <c:v>45438</c:v>
                </c:pt>
                <c:pt idx="87">
                  <c:v>45439</c:v>
                </c:pt>
                <c:pt idx="88">
                  <c:v>45440</c:v>
                </c:pt>
                <c:pt idx="89">
                  <c:v>45441</c:v>
                </c:pt>
                <c:pt idx="90">
                  <c:v>45442</c:v>
                </c:pt>
                <c:pt idx="91">
                  <c:v>45443</c:v>
                </c:pt>
                <c:pt idx="92">
                  <c:v>45444</c:v>
                </c:pt>
                <c:pt idx="93">
                  <c:v>45445</c:v>
                </c:pt>
                <c:pt idx="94">
                  <c:v>45446</c:v>
                </c:pt>
                <c:pt idx="95">
                  <c:v>45447</c:v>
                </c:pt>
                <c:pt idx="96">
                  <c:v>45448</c:v>
                </c:pt>
                <c:pt idx="97">
                  <c:v>45449</c:v>
                </c:pt>
                <c:pt idx="98">
                  <c:v>45450</c:v>
                </c:pt>
                <c:pt idx="99">
                  <c:v>45451</c:v>
                </c:pt>
                <c:pt idx="100">
                  <c:v>45452</c:v>
                </c:pt>
                <c:pt idx="101">
                  <c:v>45453</c:v>
                </c:pt>
                <c:pt idx="102">
                  <c:v>45454</c:v>
                </c:pt>
                <c:pt idx="103">
                  <c:v>45455</c:v>
                </c:pt>
                <c:pt idx="104">
                  <c:v>45456</c:v>
                </c:pt>
                <c:pt idx="105">
                  <c:v>45457</c:v>
                </c:pt>
                <c:pt idx="106">
                  <c:v>45458</c:v>
                </c:pt>
                <c:pt idx="107">
                  <c:v>45459</c:v>
                </c:pt>
                <c:pt idx="108">
                  <c:v>45460</c:v>
                </c:pt>
                <c:pt idx="109">
                  <c:v>45461</c:v>
                </c:pt>
                <c:pt idx="110">
                  <c:v>45462</c:v>
                </c:pt>
                <c:pt idx="111">
                  <c:v>45463</c:v>
                </c:pt>
                <c:pt idx="112">
                  <c:v>45464</c:v>
                </c:pt>
                <c:pt idx="113">
                  <c:v>45465</c:v>
                </c:pt>
                <c:pt idx="114">
                  <c:v>45466</c:v>
                </c:pt>
                <c:pt idx="115">
                  <c:v>45467</c:v>
                </c:pt>
                <c:pt idx="116">
                  <c:v>45468</c:v>
                </c:pt>
                <c:pt idx="117">
                  <c:v>45469</c:v>
                </c:pt>
                <c:pt idx="118">
                  <c:v>45470</c:v>
                </c:pt>
                <c:pt idx="119">
                  <c:v>45471</c:v>
                </c:pt>
                <c:pt idx="120">
                  <c:v>45472</c:v>
                </c:pt>
                <c:pt idx="121">
                  <c:v>45473</c:v>
                </c:pt>
                <c:pt idx="122">
                  <c:v>45474</c:v>
                </c:pt>
                <c:pt idx="123">
                  <c:v>45475</c:v>
                </c:pt>
                <c:pt idx="124">
                  <c:v>45476</c:v>
                </c:pt>
                <c:pt idx="125">
                  <c:v>45477</c:v>
                </c:pt>
                <c:pt idx="126">
                  <c:v>45478</c:v>
                </c:pt>
                <c:pt idx="127">
                  <c:v>45479</c:v>
                </c:pt>
                <c:pt idx="128">
                  <c:v>45480</c:v>
                </c:pt>
                <c:pt idx="129">
                  <c:v>45481</c:v>
                </c:pt>
                <c:pt idx="130">
                  <c:v>45482</c:v>
                </c:pt>
                <c:pt idx="131">
                  <c:v>45483</c:v>
                </c:pt>
                <c:pt idx="132">
                  <c:v>45484</c:v>
                </c:pt>
                <c:pt idx="133">
                  <c:v>45485</c:v>
                </c:pt>
                <c:pt idx="134">
                  <c:v>45486</c:v>
                </c:pt>
                <c:pt idx="135">
                  <c:v>45487</c:v>
                </c:pt>
                <c:pt idx="136">
                  <c:v>45488</c:v>
                </c:pt>
                <c:pt idx="137">
                  <c:v>45489</c:v>
                </c:pt>
                <c:pt idx="138">
                  <c:v>45490</c:v>
                </c:pt>
                <c:pt idx="139">
                  <c:v>45491</c:v>
                </c:pt>
                <c:pt idx="140">
                  <c:v>45492</c:v>
                </c:pt>
                <c:pt idx="141">
                  <c:v>45493</c:v>
                </c:pt>
                <c:pt idx="142">
                  <c:v>45494</c:v>
                </c:pt>
                <c:pt idx="143">
                  <c:v>45495</c:v>
                </c:pt>
                <c:pt idx="144">
                  <c:v>45496</c:v>
                </c:pt>
                <c:pt idx="145">
                  <c:v>45497</c:v>
                </c:pt>
                <c:pt idx="146">
                  <c:v>45498</c:v>
                </c:pt>
                <c:pt idx="147">
                  <c:v>45499</c:v>
                </c:pt>
                <c:pt idx="148">
                  <c:v>45500</c:v>
                </c:pt>
                <c:pt idx="149">
                  <c:v>45501</c:v>
                </c:pt>
                <c:pt idx="150">
                  <c:v>45502</c:v>
                </c:pt>
                <c:pt idx="151">
                  <c:v>45503</c:v>
                </c:pt>
                <c:pt idx="152">
                  <c:v>45504</c:v>
                </c:pt>
                <c:pt idx="153">
                  <c:v>45505</c:v>
                </c:pt>
                <c:pt idx="154">
                  <c:v>45506</c:v>
                </c:pt>
                <c:pt idx="155">
                  <c:v>45507</c:v>
                </c:pt>
                <c:pt idx="156">
                  <c:v>45508</c:v>
                </c:pt>
                <c:pt idx="157">
                  <c:v>45509</c:v>
                </c:pt>
                <c:pt idx="158">
                  <c:v>45510</c:v>
                </c:pt>
                <c:pt idx="159">
                  <c:v>45511</c:v>
                </c:pt>
                <c:pt idx="160">
                  <c:v>45512</c:v>
                </c:pt>
                <c:pt idx="161">
                  <c:v>45513</c:v>
                </c:pt>
                <c:pt idx="162">
                  <c:v>45514</c:v>
                </c:pt>
                <c:pt idx="163">
                  <c:v>45515</c:v>
                </c:pt>
                <c:pt idx="164">
                  <c:v>45516</c:v>
                </c:pt>
                <c:pt idx="165">
                  <c:v>45517</c:v>
                </c:pt>
                <c:pt idx="166">
                  <c:v>45518</c:v>
                </c:pt>
                <c:pt idx="167">
                  <c:v>45519</c:v>
                </c:pt>
                <c:pt idx="168">
                  <c:v>45520</c:v>
                </c:pt>
                <c:pt idx="169">
                  <c:v>45521</c:v>
                </c:pt>
                <c:pt idx="170">
                  <c:v>45522</c:v>
                </c:pt>
                <c:pt idx="171">
                  <c:v>45523</c:v>
                </c:pt>
                <c:pt idx="172">
                  <c:v>45524</c:v>
                </c:pt>
                <c:pt idx="173">
                  <c:v>45525</c:v>
                </c:pt>
                <c:pt idx="174">
                  <c:v>45526</c:v>
                </c:pt>
                <c:pt idx="175">
                  <c:v>45527</c:v>
                </c:pt>
                <c:pt idx="176">
                  <c:v>45528</c:v>
                </c:pt>
                <c:pt idx="177">
                  <c:v>45529</c:v>
                </c:pt>
                <c:pt idx="178">
                  <c:v>45530</c:v>
                </c:pt>
                <c:pt idx="179">
                  <c:v>45531</c:v>
                </c:pt>
                <c:pt idx="180">
                  <c:v>45532</c:v>
                </c:pt>
                <c:pt idx="181">
                  <c:v>45533</c:v>
                </c:pt>
                <c:pt idx="182">
                  <c:v>45534</c:v>
                </c:pt>
                <c:pt idx="183">
                  <c:v>45535</c:v>
                </c:pt>
                <c:pt idx="184">
                  <c:v>45536</c:v>
                </c:pt>
                <c:pt idx="185">
                  <c:v>45537</c:v>
                </c:pt>
                <c:pt idx="186">
                  <c:v>45538</c:v>
                </c:pt>
                <c:pt idx="187">
                  <c:v>45539</c:v>
                </c:pt>
                <c:pt idx="188">
                  <c:v>45540</c:v>
                </c:pt>
                <c:pt idx="189">
                  <c:v>45541</c:v>
                </c:pt>
                <c:pt idx="190">
                  <c:v>45542</c:v>
                </c:pt>
                <c:pt idx="191">
                  <c:v>45543</c:v>
                </c:pt>
                <c:pt idx="192">
                  <c:v>45544</c:v>
                </c:pt>
                <c:pt idx="193">
                  <c:v>45545</c:v>
                </c:pt>
                <c:pt idx="194">
                  <c:v>45546</c:v>
                </c:pt>
                <c:pt idx="195">
                  <c:v>45547</c:v>
                </c:pt>
                <c:pt idx="196">
                  <c:v>45548</c:v>
                </c:pt>
                <c:pt idx="197">
                  <c:v>45549</c:v>
                </c:pt>
                <c:pt idx="198">
                  <c:v>45550</c:v>
                </c:pt>
                <c:pt idx="199">
                  <c:v>45551</c:v>
                </c:pt>
                <c:pt idx="200">
                  <c:v>45552</c:v>
                </c:pt>
                <c:pt idx="201">
                  <c:v>45553</c:v>
                </c:pt>
                <c:pt idx="202">
                  <c:v>45554</c:v>
                </c:pt>
                <c:pt idx="203">
                  <c:v>45555</c:v>
                </c:pt>
                <c:pt idx="204">
                  <c:v>45556</c:v>
                </c:pt>
                <c:pt idx="205">
                  <c:v>45557</c:v>
                </c:pt>
                <c:pt idx="206">
                  <c:v>45558</c:v>
                </c:pt>
                <c:pt idx="207">
                  <c:v>45559</c:v>
                </c:pt>
                <c:pt idx="208">
                  <c:v>45560</c:v>
                </c:pt>
                <c:pt idx="209">
                  <c:v>45561</c:v>
                </c:pt>
                <c:pt idx="210">
                  <c:v>45562</c:v>
                </c:pt>
                <c:pt idx="211">
                  <c:v>45563</c:v>
                </c:pt>
                <c:pt idx="212">
                  <c:v>45564</c:v>
                </c:pt>
                <c:pt idx="213">
                  <c:v>45565</c:v>
                </c:pt>
                <c:pt idx="214">
                  <c:v>45566</c:v>
                </c:pt>
                <c:pt idx="215">
                  <c:v>45567</c:v>
                </c:pt>
                <c:pt idx="216">
                  <c:v>45568</c:v>
                </c:pt>
                <c:pt idx="217">
                  <c:v>45569</c:v>
                </c:pt>
                <c:pt idx="218">
                  <c:v>45570</c:v>
                </c:pt>
                <c:pt idx="219">
                  <c:v>45571</c:v>
                </c:pt>
                <c:pt idx="220">
                  <c:v>45572</c:v>
                </c:pt>
                <c:pt idx="221">
                  <c:v>45573</c:v>
                </c:pt>
                <c:pt idx="222">
                  <c:v>45574</c:v>
                </c:pt>
                <c:pt idx="223">
                  <c:v>45575</c:v>
                </c:pt>
                <c:pt idx="224">
                  <c:v>45576</c:v>
                </c:pt>
                <c:pt idx="225">
                  <c:v>45577</c:v>
                </c:pt>
                <c:pt idx="226">
                  <c:v>45578</c:v>
                </c:pt>
                <c:pt idx="227">
                  <c:v>45579</c:v>
                </c:pt>
                <c:pt idx="228">
                  <c:v>45580</c:v>
                </c:pt>
                <c:pt idx="229">
                  <c:v>45581</c:v>
                </c:pt>
                <c:pt idx="230">
                  <c:v>45582</c:v>
                </c:pt>
                <c:pt idx="231">
                  <c:v>45583</c:v>
                </c:pt>
                <c:pt idx="232">
                  <c:v>45584</c:v>
                </c:pt>
                <c:pt idx="233">
                  <c:v>45585</c:v>
                </c:pt>
                <c:pt idx="234">
                  <c:v>45586</c:v>
                </c:pt>
                <c:pt idx="235">
                  <c:v>45587</c:v>
                </c:pt>
                <c:pt idx="236">
                  <c:v>45588</c:v>
                </c:pt>
                <c:pt idx="237">
                  <c:v>45589</c:v>
                </c:pt>
                <c:pt idx="238">
                  <c:v>45590</c:v>
                </c:pt>
                <c:pt idx="239">
                  <c:v>45591</c:v>
                </c:pt>
                <c:pt idx="240">
                  <c:v>45592</c:v>
                </c:pt>
                <c:pt idx="241">
                  <c:v>45593</c:v>
                </c:pt>
                <c:pt idx="242">
                  <c:v>45594</c:v>
                </c:pt>
                <c:pt idx="243">
                  <c:v>45595</c:v>
                </c:pt>
                <c:pt idx="244">
                  <c:v>45596</c:v>
                </c:pt>
                <c:pt idx="245">
                  <c:v>45597</c:v>
                </c:pt>
                <c:pt idx="246">
                  <c:v>45598</c:v>
                </c:pt>
              </c:numCache>
            </c:numRef>
          </c:cat>
          <c:val>
            <c:numRef>
              <c:f>Sheet1!$D$2:$D$248</c:f>
              <c:numCache>
                <c:formatCode>General</c:formatCode>
                <c:ptCount val="24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2</c:v>
                </c:pt>
                <c:pt idx="30">
                  <c:v>2</c:v>
                </c:pt>
                <c:pt idx="31">
                  <c:v>4</c:v>
                </c:pt>
                <c:pt idx="32">
                  <c:v>4</c:v>
                </c:pt>
                <c:pt idx="33">
                  <c:v>0</c:v>
                </c:pt>
                <c:pt idx="34">
                  <c:v>5</c:v>
                </c:pt>
                <c:pt idx="35">
                  <c:v>4</c:v>
                </c:pt>
                <c:pt idx="36">
                  <c:v>4</c:v>
                </c:pt>
                <c:pt idx="37">
                  <c:v>4</c:v>
                </c:pt>
                <c:pt idx="38">
                  <c:v>3</c:v>
                </c:pt>
                <c:pt idx="39">
                  <c:v>1</c:v>
                </c:pt>
                <c:pt idx="40">
                  <c:v>4</c:v>
                </c:pt>
                <c:pt idx="41">
                  <c:v>4</c:v>
                </c:pt>
                <c:pt idx="42">
                  <c:v>4</c:v>
                </c:pt>
                <c:pt idx="43">
                  <c:v>4</c:v>
                </c:pt>
                <c:pt idx="44">
                  <c:v>4</c:v>
                </c:pt>
                <c:pt idx="45">
                  <c:v>4</c:v>
                </c:pt>
                <c:pt idx="46">
                  <c:v>2</c:v>
                </c:pt>
                <c:pt idx="47">
                  <c:v>1</c:v>
                </c:pt>
                <c:pt idx="48">
                  <c:v>2</c:v>
                </c:pt>
                <c:pt idx="49">
                  <c:v>2</c:v>
                </c:pt>
                <c:pt idx="50">
                  <c:v>2</c:v>
                </c:pt>
                <c:pt idx="51">
                  <c:v>2</c:v>
                </c:pt>
                <c:pt idx="52">
                  <c:v>2</c:v>
                </c:pt>
                <c:pt idx="53">
                  <c:v>2</c:v>
                </c:pt>
                <c:pt idx="54">
                  <c:v>3</c:v>
                </c:pt>
                <c:pt idx="55">
                  <c:v>3</c:v>
                </c:pt>
                <c:pt idx="56">
                  <c:v>1</c:v>
                </c:pt>
                <c:pt idx="57">
                  <c:v>1</c:v>
                </c:pt>
                <c:pt idx="58">
                  <c:v>1</c:v>
                </c:pt>
                <c:pt idx="59">
                  <c:v>2</c:v>
                </c:pt>
                <c:pt idx="60">
                  <c:v>1</c:v>
                </c:pt>
                <c:pt idx="61">
                  <c:v>1</c:v>
                </c:pt>
                <c:pt idx="62">
                  <c:v>2</c:v>
                </c:pt>
                <c:pt idx="63">
                  <c:v>0</c:v>
                </c:pt>
                <c:pt idx="64">
                  <c:v>3</c:v>
                </c:pt>
                <c:pt idx="65">
                  <c:v>1</c:v>
                </c:pt>
                <c:pt idx="66">
                  <c:v>0</c:v>
                </c:pt>
                <c:pt idx="67">
                  <c:v>2</c:v>
                </c:pt>
                <c:pt idx="68">
                  <c:v>4</c:v>
                </c:pt>
                <c:pt idx="69">
                  <c:v>2</c:v>
                </c:pt>
                <c:pt idx="70">
                  <c:v>1</c:v>
                </c:pt>
                <c:pt idx="71">
                  <c:v>2</c:v>
                </c:pt>
                <c:pt idx="72">
                  <c:v>3</c:v>
                </c:pt>
                <c:pt idx="73">
                  <c:v>6</c:v>
                </c:pt>
                <c:pt idx="74">
                  <c:v>3</c:v>
                </c:pt>
                <c:pt idx="75">
                  <c:v>5</c:v>
                </c:pt>
                <c:pt idx="76">
                  <c:v>0</c:v>
                </c:pt>
                <c:pt idx="77">
                  <c:v>1</c:v>
                </c:pt>
                <c:pt idx="78">
                  <c:v>2</c:v>
                </c:pt>
                <c:pt idx="79">
                  <c:v>1</c:v>
                </c:pt>
                <c:pt idx="80">
                  <c:v>3</c:v>
                </c:pt>
                <c:pt idx="81">
                  <c:v>3</c:v>
                </c:pt>
                <c:pt idx="82">
                  <c:v>2</c:v>
                </c:pt>
                <c:pt idx="83">
                  <c:v>2</c:v>
                </c:pt>
                <c:pt idx="84">
                  <c:v>1</c:v>
                </c:pt>
                <c:pt idx="85">
                  <c:v>1</c:v>
                </c:pt>
                <c:pt idx="86">
                  <c:v>5</c:v>
                </c:pt>
                <c:pt idx="87">
                  <c:v>2</c:v>
                </c:pt>
                <c:pt idx="88">
                  <c:v>0</c:v>
                </c:pt>
                <c:pt idx="89">
                  <c:v>4</c:v>
                </c:pt>
                <c:pt idx="90">
                  <c:v>1</c:v>
                </c:pt>
                <c:pt idx="91">
                  <c:v>3</c:v>
                </c:pt>
                <c:pt idx="92">
                  <c:v>0</c:v>
                </c:pt>
                <c:pt idx="93">
                  <c:v>2</c:v>
                </c:pt>
                <c:pt idx="94">
                  <c:v>0</c:v>
                </c:pt>
                <c:pt idx="95">
                  <c:v>1</c:v>
                </c:pt>
                <c:pt idx="96">
                  <c:v>1</c:v>
                </c:pt>
                <c:pt idx="97">
                  <c:v>2</c:v>
                </c:pt>
                <c:pt idx="98">
                  <c:v>0</c:v>
                </c:pt>
                <c:pt idx="99">
                  <c:v>0</c:v>
                </c:pt>
                <c:pt idx="100">
                  <c:v>0</c:v>
                </c:pt>
                <c:pt idx="101">
                  <c:v>6</c:v>
                </c:pt>
                <c:pt idx="102">
                  <c:v>1</c:v>
                </c:pt>
                <c:pt idx="103">
                  <c:v>6</c:v>
                </c:pt>
                <c:pt idx="104">
                  <c:v>5</c:v>
                </c:pt>
                <c:pt idx="105">
                  <c:v>4</c:v>
                </c:pt>
                <c:pt idx="106">
                  <c:v>3</c:v>
                </c:pt>
                <c:pt idx="107">
                  <c:v>1</c:v>
                </c:pt>
                <c:pt idx="108">
                  <c:v>14</c:v>
                </c:pt>
                <c:pt idx="109">
                  <c:v>1</c:v>
                </c:pt>
                <c:pt idx="110">
                  <c:v>1</c:v>
                </c:pt>
                <c:pt idx="111">
                  <c:v>4</c:v>
                </c:pt>
                <c:pt idx="112">
                  <c:v>0</c:v>
                </c:pt>
                <c:pt idx="113">
                  <c:v>1</c:v>
                </c:pt>
                <c:pt idx="114">
                  <c:v>4</c:v>
                </c:pt>
                <c:pt idx="115">
                  <c:v>0</c:v>
                </c:pt>
                <c:pt idx="116">
                  <c:v>1</c:v>
                </c:pt>
                <c:pt idx="117">
                  <c:v>8</c:v>
                </c:pt>
                <c:pt idx="118">
                  <c:v>5</c:v>
                </c:pt>
                <c:pt idx="119">
                  <c:v>2</c:v>
                </c:pt>
                <c:pt idx="120">
                  <c:v>2</c:v>
                </c:pt>
                <c:pt idx="121">
                  <c:v>2</c:v>
                </c:pt>
                <c:pt idx="122">
                  <c:v>0</c:v>
                </c:pt>
                <c:pt idx="123">
                  <c:v>5</c:v>
                </c:pt>
                <c:pt idx="124">
                  <c:v>3</c:v>
                </c:pt>
                <c:pt idx="125">
                  <c:v>2</c:v>
                </c:pt>
                <c:pt idx="126">
                  <c:v>5</c:v>
                </c:pt>
                <c:pt idx="127">
                  <c:v>0</c:v>
                </c:pt>
                <c:pt idx="128">
                  <c:v>5</c:v>
                </c:pt>
                <c:pt idx="129">
                  <c:v>1</c:v>
                </c:pt>
                <c:pt idx="130">
                  <c:v>0</c:v>
                </c:pt>
                <c:pt idx="131">
                  <c:v>1</c:v>
                </c:pt>
                <c:pt idx="132">
                  <c:v>0</c:v>
                </c:pt>
                <c:pt idx="133">
                  <c:v>1</c:v>
                </c:pt>
                <c:pt idx="134">
                  <c:v>1</c:v>
                </c:pt>
                <c:pt idx="135">
                  <c:v>1</c:v>
                </c:pt>
                <c:pt idx="136">
                  <c:v>5</c:v>
                </c:pt>
                <c:pt idx="137">
                  <c:v>2</c:v>
                </c:pt>
                <c:pt idx="138">
                  <c:v>4</c:v>
                </c:pt>
                <c:pt idx="139">
                  <c:v>0</c:v>
                </c:pt>
                <c:pt idx="140">
                  <c:v>2</c:v>
                </c:pt>
                <c:pt idx="141">
                  <c:v>1</c:v>
                </c:pt>
                <c:pt idx="142">
                  <c:v>5</c:v>
                </c:pt>
                <c:pt idx="143">
                  <c:v>16</c:v>
                </c:pt>
                <c:pt idx="144">
                  <c:v>24</c:v>
                </c:pt>
                <c:pt idx="145">
                  <c:v>34</c:v>
                </c:pt>
                <c:pt idx="146">
                  <c:v>44</c:v>
                </c:pt>
                <c:pt idx="147">
                  <c:v>17</c:v>
                </c:pt>
                <c:pt idx="148">
                  <c:v>4</c:v>
                </c:pt>
                <c:pt idx="149">
                  <c:v>6</c:v>
                </c:pt>
                <c:pt idx="150">
                  <c:v>4</c:v>
                </c:pt>
                <c:pt idx="151">
                  <c:v>5</c:v>
                </c:pt>
                <c:pt idx="152">
                  <c:v>3</c:v>
                </c:pt>
                <c:pt idx="153">
                  <c:v>2</c:v>
                </c:pt>
                <c:pt idx="154">
                  <c:v>6</c:v>
                </c:pt>
                <c:pt idx="155">
                  <c:v>4</c:v>
                </c:pt>
                <c:pt idx="156">
                  <c:v>1</c:v>
                </c:pt>
                <c:pt idx="157">
                  <c:v>8</c:v>
                </c:pt>
                <c:pt idx="158">
                  <c:v>6</c:v>
                </c:pt>
                <c:pt idx="159">
                  <c:v>10</c:v>
                </c:pt>
                <c:pt idx="160">
                  <c:v>4</c:v>
                </c:pt>
                <c:pt idx="161">
                  <c:v>6</c:v>
                </c:pt>
                <c:pt idx="162">
                  <c:v>5</c:v>
                </c:pt>
                <c:pt idx="163">
                  <c:v>4</c:v>
                </c:pt>
                <c:pt idx="164">
                  <c:v>11</c:v>
                </c:pt>
                <c:pt idx="165">
                  <c:v>3</c:v>
                </c:pt>
                <c:pt idx="166">
                  <c:v>6</c:v>
                </c:pt>
                <c:pt idx="167">
                  <c:v>4</c:v>
                </c:pt>
                <c:pt idx="168">
                  <c:v>7</c:v>
                </c:pt>
                <c:pt idx="169">
                  <c:v>4</c:v>
                </c:pt>
                <c:pt idx="170">
                  <c:v>1</c:v>
                </c:pt>
                <c:pt idx="171">
                  <c:v>4</c:v>
                </c:pt>
                <c:pt idx="172">
                  <c:v>1</c:v>
                </c:pt>
                <c:pt idx="173">
                  <c:v>5</c:v>
                </c:pt>
                <c:pt idx="174">
                  <c:v>8</c:v>
                </c:pt>
                <c:pt idx="175">
                  <c:v>3</c:v>
                </c:pt>
                <c:pt idx="176">
                  <c:v>2</c:v>
                </c:pt>
                <c:pt idx="177">
                  <c:v>3</c:v>
                </c:pt>
                <c:pt idx="178">
                  <c:v>2</c:v>
                </c:pt>
                <c:pt idx="179">
                  <c:v>3</c:v>
                </c:pt>
                <c:pt idx="180">
                  <c:v>9</c:v>
                </c:pt>
                <c:pt idx="181">
                  <c:v>12</c:v>
                </c:pt>
                <c:pt idx="182">
                  <c:v>8</c:v>
                </c:pt>
                <c:pt idx="183">
                  <c:v>17</c:v>
                </c:pt>
                <c:pt idx="184">
                  <c:v>5</c:v>
                </c:pt>
                <c:pt idx="185">
                  <c:v>32</c:v>
                </c:pt>
                <c:pt idx="186">
                  <c:v>22</c:v>
                </c:pt>
                <c:pt idx="187">
                  <c:v>12</c:v>
                </c:pt>
                <c:pt idx="188">
                  <c:v>5</c:v>
                </c:pt>
                <c:pt idx="189">
                  <c:v>4</c:v>
                </c:pt>
                <c:pt idx="190">
                  <c:v>6</c:v>
                </c:pt>
                <c:pt idx="191">
                  <c:v>2</c:v>
                </c:pt>
                <c:pt idx="192">
                  <c:v>6</c:v>
                </c:pt>
                <c:pt idx="193">
                  <c:v>3</c:v>
                </c:pt>
                <c:pt idx="194">
                  <c:v>5</c:v>
                </c:pt>
                <c:pt idx="195">
                  <c:v>5</c:v>
                </c:pt>
                <c:pt idx="196">
                  <c:v>3</c:v>
                </c:pt>
                <c:pt idx="197">
                  <c:v>2</c:v>
                </c:pt>
                <c:pt idx="198">
                  <c:v>2</c:v>
                </c:pt>
                <c:pt idx="199">
                  <c:v>2</c:v>
                </c:pt>
                <c:pt idx="200">
                  <c:v>6</c:v>
                </c:pt>
                <c:pt idx="201">
                  <c:v>11</c:v>
                </c:pt>
                <c:pt idx="202">
                  <c:v>3</c:v>
                </c:pt>
                <c:pt idx="203">
                  <c:v>2</c:v>
                </c:pt>
                <c:pt idx="204">
                  <c:v>0</c:v>
                </c:pt>
                <c:pt idx="205">
                  <c:v>1</c:v>
                </c:pt>
                <c:pt idx="206">
                  <c:v>3</c:v>
                </c:pt>
                <c:pt idx="207">
                  <c:v>6</c:v>
                </c:pt>
                <c:pt idx="208">
                  <c:v>7</c:v>
                </c:pt>
                <c:pt idx="209">
                  <c:v>2</c:v>
                </c:pt>
                <c:pt idx="210">
                  <c:v>3</c:v>
                </c:pt>
                <c:pt idx="211">
                  <c:v>1</c:v>
                </c:pt>
                <c:pt idx="212">
                  <c:v>2</c:v>
                </c:pt>
                <c:pt idx="213">
                  <c:v>2</c:v>
                </c:pt>
                <c:pt idx="214">
                  <c:v>2</c:v>
                </c:pt>
                <c:pt idx="215">
                  <c:v>5</c:v>
                </c:pt>
                <c:pt idx="216">
                  <c:v>1</c:v>
                </c:pt>
                <c:pt idx="217">
                  <c:v>2</c:v>
                </c:pt>
                <c:pt idx="218">
                  <c:v>1</c:v>
                </c:pt>
                <c:pt idx="219">
                  <c:v>0</c:v>
                </c:pt>
                <c:pt idx="220">
                  <c:v>0</c:v>
                </c:pt>
                <c:pt idx="221">
                  <c:v>1</c:v>
                </c:pt>
                <c:pt idx="222">
                  <c:v>2</c:v>
                </c:pt>
                <c:pt idx="223">
                  <c:v>0</c:v>
                </c:pt>
                <c:pt idx="224">
                  <c:v>2</c:v>
                </c:pt>
                <c:pt idx="225">
                  <c:v>0</c:v>
                </c:pt>
                <c:pt idx="226">
                  <c:v>2</c:v>
                </c:pt>
                <c:pt idx="227">
                  <c:v>0</c:v>
                </c:pt>
                <c:pt idx="228">
                  <c:v>1</c:v>
                </c:pt>
                <c:pt idx="229">
                  <c:v>0</c:v>
                </c:pt>
                <c:pt idx="230">
                  <c:v>0</c:v>
                </c:pt>
                <c:pt idx="231">
                  <c:v>0</c:v>
                </c:pt>
                <c:pt idx="232">
                  <c:v>0</c:v>
                </c:pt>
                <c:pt idx="233">
                  <c:v>1</c:v>
                </c:pt>
                <c:pt idx="234">
                  <c:v>1</c:v>
                </c:pt>
                <c:pt idx="235">
                  <c:v>0</c:v>
                </c:pt>
                <c:pt idx="236">
                  <c:v>1</c:v>
                </c:pt>
                <c:pt idx="237">
                  <c:v>0</c:v>
                </c:pt>
                <c:pt idx="238">
                  <c:v>0</c:v>
                </c:pt>
                <c:pt idx="239">
                  <c:v>2</c:v>
                </c:pt>
                <c:pt idx="240">
                  <c:v>3</c:v>
                </c:pt>
                <c:pt idx="241">
                  <c:v>4</c:v>
                </c:pt>
                <c:pt idx="242">
                  <c:v>5</c:v>
                </c:pt>
                <c:pt idx="243">
                  <c:v>2</c:v>
                </c:pt>
                <c:pt idx="244">
                  <c:v>2</c:v>
                </c:pt>
                <c:pt idx="245">
                  <c:v>2</c:v>
                </c:pt>
                <c:pt idx="246">
                  <c:v>4</c:v>
                </c:pt>
              </c:numCache>
            </c:numRef>
          </c:val>
          <c:smooth val="0"/>
          <c:extLst>
            <c:ext xmlns:c16="http://schemas.microsoft.com/office/drawing/2014/chart" uri="{C3380CC4-5D6E-409C-BE32-E72D297353CC}">
              <c16:uniqueId val="{00000003-71D1-47D0-ABDB-6D174A5F9ED9}"/>
            </c:ext>
          </c:extLst>
        </c:ser>
        <c:dLbls>
          <c:showLegendKey val="0"/>
          <c:showVal val="0"/>
          <c:showCatName val="0"/>
          <c:showSerName val="0"/>
          <c:showPercent val="0"/>
          <c:showBubbleSize val="0"/>
        </c:dLbls>
        <c:marker val="1"/>
        <c:smooth val="0"/>
        <c:axId val="139876608"/>
        <c:axId val="139882496"/>
      </c:lineChart>
      <c:dateAx>
        <c:axId val="139876608"/>
        <c:scaling>
          <c:orientation val="minMax"/>
        </c:scaling>
        <c:delete val="0"/>
        <c:axPos val="b"/>
        <c:numFmt formatCode="dd/mm/yyyy" sourceLinked="1"/>
        <c:majorTickMark val="out"/>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00" b="0" i="0" u="none" strike="noStrike" kern="1200" baseline="0">
                <a:pattFill prst="pct5">
                  <a:fgClr>
                    <a:schemeClr val="lt1">
                      <a:lumMod val="85000"/>
                    </a:schemeClr>
                  </a:fgClr>
                  <a:bgClr>
                    <a:schemeClr val="bg1"/>
                  </a:bgClr>
                </a:pattFill>
                <a:latin typeface="+mn-lt"/>
                <a:ea typeface="+mn-ea"/>
                <a:cs typeface="+mn-cs"/>
              </a:defRPr>
            </a:pPr>
            <a:endParaRPr lang="en-US"/>
          </a:p>
        </c:txPr>
        <c:crossAx val="139882496"/>
        <c:crosses val="autoZero"/>
        <c:auto val="1"/>
        <c:lblOffset val="100"/>
        <c:baseTimeUnit val="days"/>
        <c:majorUnit val="2"/>
        <c:majorTimeUnit val="months"/>
      </c:dateAx>
      <c:valAx>
        <c:axId val="139882496"/>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9876608"/>
        <c:crosses val="autoZero"/>
        <c:crossBetween val="between"/>
      </c:valAx>
      <c:valAx>
        <c:axId val="1398840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9885568"/>
        <c:crosses val="max"/>
        <c:crossBetween val="between"/>
      </c:valAx>
      <c:dateAx>
        <c:axId val="139885568"/>
        <c:scaling>
          <c:orientation val="minMax"/>
        </c:scaling>
        <c:delete val="1"/>
        <c:axPos val="b"/>
        <c:numFmt formatCode="dd/mm/yyyy" sourceLinked="1"/>
        <c:majorTickMark val="out"/>
        <c:minorTickMark val="none"/>
        <c:tickLblPos val="nextTo"/>
        <c:crossAx val="139884032"/>
        <c:crosses val="autoZero"/>
        <c:auto val="1"/>
        <c:lblOffset val="100"/>
        <c:baseTimeUnit val="days"/>
        <c:majorUnit val="1"/>
        <c:minorUnit val="1"/>
      </c:date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solidFill>
      <a:schemeClr val="accent1">
        <a:lumMod val="75000"/>
      </a:schemeClr>
    </a:solidFill>
    <a:ln>
      <a:noFill/>
    </a:ln>
    <a:effectLst/>
  </c:spPr>
  <c:txPr>
    <a:bodyPr/>
    <a:lstStyle/>
    <a:p>
      <a:pPr>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306033040764864E-2"/>
          <c:y val="0.17314918529602266"/>
          <c:w val="0.7771752352488015"/>
          <c:h val="0.53495897048689744"/>
        </c:manualLayout>
      </c:layout>
      <c:areaChart>
        <c:grouping val="stacked"/>
        <c:varyColors val="0"/>
        <c:ser>
          <c:idx val="0"/>
          <c:order val="0"/>
          <c:tx>
            <c:strRef>
              <c:f>Sheet1!$B$1</c:f>
              <c:strCache>
                <c:ptCount val="1"/>
                <c:pt idx="0">
                  <c:v>Heigh of Eruption Column</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cat>
            <c:numRef>
              <c:f>Sheet1!$A$2:$A$248</c:f>
              <c:numCache>
                <c:formatCode>dd/mm/yyyy</c:formatCode>
                <c:ptCount val="247"/>
                <c:pt idx="0">
                  <c:v>45566</c:v>
                </c:pt>
                <c:pt idx="1">
                  <c:v>45567</c:v>
                </c:pt>
                <c:pt idx="2">
                  <c:v>45568</c:v>
                </c:pt>
                <c:pt idx="3">
                  <c:v>45569</c:v>
                </c:pt>
                <c:pt idx="4">
                  <c:v>45570</c:v>
                </c:pt>
                <c:pt idx="5">
                  <c:v>45571</c:v>
                </c:pt>
                <c:pt idx="6">
                  <c:v>45572</c:v>
                </c:pt>
                <c:pt idx="7">
                  <c:v>45573</c:v>
                </c:pt>
                <c:pt idx="8">
                  <c:v>45574</c:v>
                </c:pt>
                <c:pt idx="9">
                  <c:v>45575</c:v>
                </c:pt>
                <c:pt idx="10">
                  <c:v>45576</c:v>
                </c:pt>
                <c:pt idx="11">
                  <c:v>45577</c:v>
                </c:pt>
                <c:pt idx="12">
                  <c:v>45578</c:v>
                </c:pt>
                <c:pt idx="13">
                  <c:v>45579</c:v>
                </c:pt>
                <c:pt idx="14">
                  <c:v>45580</c:v>
                </c:pt>
                <c:pt idx="15">
                  <c:v>45581</c:v>
                </c:pt>
                <c:pt idx="16">
                  <c:v>45582</c:v>
                </c:pt>
                <c:pt idx="17">
                  <c:v>45583</c:v>
                </c:pt>
                <c:pt idx="18">
                  <c:v>45584</c:v>
                </c:pt>
                <c:pt idx="19">
                  <c:v>45585</c:v>
                </c:pt>
                <c:pt idx="20">
                  <c:v>45586</c:v>
                </c:pt>
                <c:pt idx="21">
                  <c:v>45587</c:v>
                </c:pt>
                <c:pt idx="22">
                  <c:v>45588</c:v>
                </c:pt>
                <c:pt idx="23">
                  <c:v>45589</c:v>
                </c:pt>
                <c:pt idx="24">
                  <c:v>45590</c:v>
                </c:pt>
                <c:pt idx="25">
                  <c:v>45591</c:v>
                </c:pt>
                <c:pt idx="26">
                  <c:v>45592</c:v>
                </c:pt>
                <c:pt idx="27">
                  <c:v>45593</c:v>
                </c:pt>
                <c:pt idx="28">
                  <c:v>45594</c:v>
                </c:pt>
                <c:pt idx="29">
                  <c:v>45595</c:v>
                </c:pt>
                <c:pt idx="30">
                  <c:v>45596</c:v>
                </c:pt>
                <c:pt idx="31">
                  <c:v>45597</c:v>
                </c:pt>
                <c:pt idx="32">
                  <c:v>45598</c:v>
                </c:pt>
                <c:pt idx="33">
                  <c:v>45599</c:v>
                </c:pt>
                <c:pt idx="34">
                  <c:v>45600</c:v>
                </c:pt>
                <c:pt idx="35">
                  <c:v>45601</c:v>
                </c:pt>
                <c:pt idx="36">
                  <c:v>45602</c:v>
                </c:pt>
                <c:pt idx="37">
                  <c:v>45603</c:v>
                </c:pt>
                <c:pt idx="38">
                  <c:v>45604</c:v>
                </c:pt>
                <c:pt idx="39">
                  <c:v>45605</c:v>
                </c:pt>
                <c:pt idx="40">
                  <c:v>45606</c:v>
                </c:pt>
                <c:pt idx="41">
                  <c:v>45607</c:v>
                </c:pt>
                <c:pt idx="42">
                  <c:v>45608</c:v>
                </c:pt>
                <c:pt idx="43">
                  <c:v>45609</c:v>
                </c:pt>
                <c:pt idx="44">
                  <c:v>45610</c:v>
                </c:pt>
                <c:pt idx="45">
                  <c:v>45611</c:v>
                </c:pt>
                <c:pt idx="46">
                  <c:v>45612</c:v>
                </c:pt>
                <c:pt idx="47">
                  <c:v>45613</c:v>
                </c:pt>
                <c:pt idx="48">
                  <c:v>45614</c:v>
                </c:pt>
                <c:pt idx="49">
                  <c:v>45615</c:v>
                </c:pt>
                <c:pt idx="50">
                  <c:v>45616</c:v>
                </c:pt>
                <c:pt idx="51">
                  <c:v>45617</c:v>
                </c:pt>
                <c:pt idx="52">
                  <c:v>45618</c:v>
                </c:pt>
                <c:pt idx="53">
                  <c:v>45619</c:v>
                </c:pt>
                <c:pt idx="54">
                  <c:v>45620</c:v>
                </c:pt>
                <c:pt idx="55">
                  <c:v>45621</c:v>
                </c:pt>
                <c:pt idx="56">
                  <c:v>45622</c:v>
                </c:pt>
                <c:pt idx="57">
                  <c:v>45623</c:v>
                </c:pt>
                <c:pt idx="58">
                  <c:v>45624</c:v>
                </c:pt>
                <c:pt idx="59">
                  <c:v>45625</c:v>
                </c:pt>
                <c:pt idx="60">
                  <c:v>45626</c:v>
                </c:pt>
                <c:pt idx="61">
                  <c:v>45627</c:v>
                </c:pt>
                <c:pt idx="62">
                  <c:v>45628</c:v>
                </c:pt>
                <c:pt idx="63">
                  <c:v>45629</c:v>
                </c:pt>
                <c:pt idx="64">
                  <c:v>45630</c:v>
                </c:pt>
                <c:pt idx="65">
                  <c:v>45631</c:v>
                </c:pt>
                <c:pt idx="66">
                  <c:v>45632</c:v>
                </c:pt>
                <c:pt idx="67">
                  <c:v>45633</c:v>
                </c:pt>
                <c:pt idx="68">
                  <c:v>45634</c:v>
                </c:pt>
                <c:pt idx="69">
                  <c:v>45635</c:v>
                </c:pt>
                <c:pt idx="70">
                  <c:v>45636</c:v>
                </c:pt>
                <c:pt idx="71">
                  <c:v>45637</c:v>
                </c:pt>
                <c:pt idx="72">
                  <c:v>45638</c:v>
                </c:pt>
                <c:pt idx="73">
                  <c:v>45639</c:v>
                </c:pt>
                <c:pt idx="74">
                  <c:v>45640</c:v>
                </c:pt>
                <c:pt idx="75">
                  <c:v>45641</c:v>
                </c:pt>
                <c:pt idx="76">
                  <c:v>45642</c:v>
                </c:pt>
                <c:pt idx="77">
                  <c:v>45643</c:v>
                </c:pt>
                <c:pt idx="78">
                  <c:v>45644</c:v>
                </c:pt>
                <c:pt idx="79">
                  <c:v>45645</c:v>
                </c:pt>
                <c:pt idx="80">
                  <c:v>45646</c:v>
                </c:pt>
                <c:pt idx="81">
                  <c:v>45647</c:v>
                </c:pt>
                <c:pt idx="82">
                  <c:v>45648</c:v>
                </c:pt>
                <c:pt idx="83">
                  <c:v>45649</c:v>
                </c:pt>
                <c:pt idx="84">
                  <c:v>45650</c:v>
                </c:pt>
                <c:pt idx="85">
                  <c:v>45651</c:v>
                </c:pt>
                <c:pt idx="86">
                  <c:v>45652</c:v>
                </c:pt>
                <c:pt idx="87">
                  <c:v>45653</c:v>
                </c:pt>
                <c:pt idx="88">
                  <c:v>45654</c:v>
                </c:pt>
                <c:pt idx="89">
                  <c:v>45655</c:v>
                </c:pt>
                <c:pt idx="90">
                  <c:v>45656</c:v>
                </c:pt>
                <c:pt idx="91">
                  <c:v>45657</c:v>
                </c:pt>
              </c:numCache>
            </c:numRef>
          </c:cat>
          <c:val>
            <c:numRef>
              <c:f>Sheet1!$B$2:$B$248</c:f>
              <c:numCache>
                <c:formatCode>0</c:formatCode>
                <c:ptCount val="247"/>
                <c:pt idx="0">
                  <c:v>0</c:v>
                </c:pt>
                <c:pt idx="1">
                  <c:v>700</c:v>
                </c:pt>
                <c:pt idx="2">
                  <c:v>900</c:v>
                </c:pt>
                <c:pt idx="3">
                  <c:v>900</c:v>
                </c:pt>
                <c:pt idx="4">
                  <c:v>0</c:v>
                </c:pt>
                <c:pt idx="5">
                  <c:v>0</c:v>
                </c:pt>
                <c:pt idx="6">
                  <c:v>0</c:v>
                </c:pt>
                <c:pt idx="7">
                  <c:v>1000</c:v>
                </c:pt>
                <c:pt idx="8">
                  <c:v>1000</c:v>
                </c:pt>
                <c:pt idx="9">
                  <c:v>800</c:v>
                </c:pt>
                <c:pt idx="10">
                  <c:v>1000</c:v>
                </c:pt>
                <c:pt idx="11">
                  <c:v>0</c:v>
                </c:pt>
                <c:pt idx="12">
                  <c:v>800</c:v>
                </c:pt>
                <c:pt idx="13">
                  <c:v>800</c:v>
                </c:pt>
                <c:pt idx="14">
                  <c:v>700</c:v>
                </c:pt>
                <c:pt idx="15">
                  <c:v>1000</c:v>
                </c:pt>
                <c:pt idx="16">
                  <c:v>0</c:v>
                </c:pt>
                <c:pt idx="17">
                  <c:v>1000</c:v>
                </c:pt>
                <c:pt idx="18">
                  <c:v>0</c:v>
                </c:pt>
                <c:pt idx="19">
                  <c:v>0</c:v>
                </c:pt>
                <c:pt idx="20">
                  <c:v>0</c:v>
                </c:pt>
                <c:pt idx="21">
                  <c:v>0</c:v>
                </c:pt>
                <c:pt idx="22">
                  <c:v>0</c:v>
                </c:pt>
                <c:pt idx="23">
                  <c:v>1000</c:v>
                </c:pt>
                <c:pt idx="24">
                  <c:v>800</c:v>
                </c:pt>
                <c:pt idx="25">
                  <c:v>1000</c:v>
                </c:pt>
                <c:pt idx="26">
                  <c:v>0</c:v>
                </c:pt>
                <c:pt idx="27">
                  <c:v>0</c:v>
                </c:pt>
                <c:pt idx="28">
                  <c:v>800</c:v>
                </c:pt>
                <c:pt idx="29">
                  <c:v>600</c:v>
                </c:pt>
                <c:pt idx="30">
                  <c:v>0</c:v>
                </c:pt>
                <c:pt idx="31">
                  <c:v>0</c:v>
                </c:pt>
                <c:pt idx="32">
                  <c:v>0</c:v>
                </c:pt>
                <c:pt idx="33">
                  <c:v>10000</c:v>
                </c:pt>
                <c:pt idx="34">
                  <c:v>300</c:v>
                </c:pt>
                <c:pt idx="35">
                  <c:v>0</c:v>
                </c:pt>
                <c:pt idx="36">
                  <c:v>600</c:v>
                </c:pt>
                <c:pt idx="37">
                  <c:v>10000</c:v>
                </c:pt>
                <c:pt idx="38">
                  <c:v>9000</c:v>
                </c:pt>
                <c:pt idx="39">
                  <c:v>9000</c:v>
                </c:pt>
                <c:pt idx="40">
                  <c:v>297</c:v>
                </c:pt>
                <c:pt idx="41">
                  <c:v>2500</c:v>
                </c:pt>
                <c:pt idx="42">
                  <c:v>10000</c:v>
                </c:pt>
                <c:pt idx="43">
                  <c:v>0</c:v>
                </c:pt>
                <c:pt idx="44">
                  <c:v>2500</c:v>
                </c:pt>
                <c:pt idx="45">
                  <c:v>800</c:v>
                </c:pt>
                <c:pt idx="46">
                  <c:v>500</c:v>
                </c:pt>
                <c:pt idx="47">
                  <c:v>0</c:v>
                </c:pt>
                <c:pt idx="48">
                  <c:v>0</c:v>
                </c:pt>
                <c:pt idx="49">
                  <c:v>2000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1000</c:v>
                </c:pt>
                <c:pt idx="71">
                  <c:v>0</c:v>
                </c:pt>
                <c:pt idx="72">
                  <c:v>0</c:v>
                </c:pt>
                <c:pt idx="73">
                  <c:v>0</c:v>
                </c:pt>
                <c:pt idx="74">
                  <c:v>0</c:v>
                </c:pt>
                <c:pt idx="75">
                  <c:v>0</c:v>
                </c:pt>
                <c:pt idx="76">
                  <c:v>0</c:v>
                </c:pt>
                <c:pt idx="77">
                  <c:v>0</c:v>
                </c:pt>
                <c:pt idx="78">
                  <c:v>0</c:v>
                </c:pt>
                <c:pt idx="79">
                  <c:v>0</c:v>
                </c:pt>
                <c:pt idx="80">
                  <c:v>700</c:v>
                </c:pt>
                <c:pt idx="81">
                  <c:v>0</c:v>
                </c:pt>
                <c:pt idx="82">
                  <c:v>1000</c:v>
                </c:pt>
                <c:pt idx="83">
                  <c:v>0</c:v>
                </c:pt>
                <c:pt idx="84">
                  <c:v>0</c:v>
                </c:pt>
                <c:pt idx="85">
                  <c:v>0</c:v>
                </c:pt>
                <c:pt idx="86">
                  <c:v>0</c:v>
                </c:pt>
                <c:pt idx="87">
                  <c:v>0</c:v>
                </c:pt>
                <c:pt idx="88">
                  <c:v>0</c:v>
                </c:pt>
                <c:pt idx="89">
                  <c:v>0</c:v>
                </c:pt>
                <c:pt idx="90">
                  <c:v>0</c:v>
                </c:pt>
                <c:pt idx="91">
                  <c:v>0</c:v>
                </c:pt>
              </c:numCache>
            </c:numRef>
          </c:val>
          <c:extLst>
            <c:ext xmlns:c16="http://schemas.microsoft.com/office/drawing/2014/chart" uri="{C3380CC4-5D6E-409C-BE32-E72D297353CC}">
              <c16:uniqueId val="{00000000-837C-46B8-A653-8E567C53ADB9}"/>
            </c:ext>
          </c:extLst>
        </c:ser>
        <c:dLbls>
          <c:showLegendKey val="0"/>
          <c:showVal val="0"/>
          <c:showCatName val="0"/>
          <c:showSerName val="0"/>
          <c:showPercent val="0"/>
          <c:showBubbleSize val="0"/>
        </c:dLbls>
        <c:axId val="139995776"/>
        <c:axId val="139994240"/>
      </c:areaChart>
      <c:lineChart>
        <c:grouping val="standard"/>
        <c:varyColors val="0"/>
        <c:ser>
          <c:idx val="1"/>
          <c:order val="1"/>
          <c:tx>
            <c:strRef>
              <c:f>Sheet1!$C$1</c:f>
              <c:strCache>
                <c:ptCount val="1"/>
                <c:pt idx="0">
                  <c:v>VT</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f>Sheet1!$A$2:$A$248</c:f>
              <c:numCache>
                <c:formatCode>dd/mm/yyyy</c:formatCode>
                <c:ptCount val="247"/>
                <c:pt idx="0">
                  <c:v>45566</c:v>
                </c:pt>
                <c:pt idx="1">
                  <c:v>45567</c:v>
                </c:pt>
                <c:pt idx="2">
                  <c:v>45568</c:v>
                </c:pt>
                <c:pt idx="3">
                  <c:v>45569</c:v>
                </c:pt>
                <c:pt idx="4">
                  <c:v>45570</c:v>
                </c:pt>
                <c:pt idx="5">
                  <c:v>45571</c:v>
                </c:pt>
                <c:pt idx="6">
                  <c:v>45572</c:v>
                </c:pt>
                <c:pt idx="7">
                  <c:v>45573</c:v>
                </c:pt>
                <c:pt idx="8">
                  <c:v>45574</c:v>
                </c:pt>
                <c:pt idx="9">
                  <c:v>45575</c:v>
                </c:pt>
                <c:pt idx="10">
                  <c:v>45576</c:v>
                </c:pt>
                <c:pt idx="11">
                  <c:v>45577</c:v>
                </c:pt>
                <c:pt idx="12">
                  <c:v>45578</c:v>
                </c:pt>
                <c:pt idx="13">
                  <c:v>45579</c:v>
                </c:pt>
                <c:pt idx="14">
                  <c:v>45580</c:v>
                </c:pt>
                <c:pt idx="15">
                  <c:v>45581</c:v>
                </c:pt>
                <c:pt idx="16">
                  <c:v>45582</c:v>
                </c:pt>
                <c:pt idx="17">
                  <c:v>45583</c:v>
                </c:pt>
                <c:pt idx="18">
                  <c:v>45584</c:v>
                </c:pt>
                <c:pt idx="19">
                  <c:v>45585</c:v>
                </c:pt>
                <c:pt idx="20">
                  <c:v>45586</c:v>
                </c:pt>
                <c:pt idx="21">
                  <c:v>45587</c:v>
                </c:pt>
                <c:pt idx="22">
                  <c:v>45588</c:v>
                </c:pt>
                <c:pt idx="23">
                  <c:v>45589</c:v>
                </c:pt>
                <c:pt idx="24">
                  <c:v>45590</c:v>
                </c:pt>
                <c:pt idx="25">
                  <c:v>45591</c:v>
                </c:pt>
                <c:pt idx="26">
                  <c:v>45592</c:v>
                </c:pt>
                <c:pt idx="27">
                  <c:v>45593</c:v>
                </c:pt>
                <c:pt idx="28">
                  <c:v>45594</c:v>
                </c:pt>
                <c:pt idx="29">
                  <c:v>45595</c:v>
                </c:pt>
                <c:pt idx="30">
                  <c:v>45596</c:v>
                </c:pt>
                <c:pt idx="31">
                  <c:v>45597</c:v>
                </c:pt>
                <c:pt idx="32">
                  <c:v>45598</c:v>
                </c:pt>
                <c:pt idx="33">
                  <c:v>45599</c:v>
                </c:pt>
                <c:pt idx="34">
                  <c:v>45600</c:v>
                </c:pt>
                <c:pt idx="35">
                  <c:v>45601</c:v>
                </c:pt>
                <c:pt idx="36">
                  <c:v>45602</c:v>
                </c:pt>
                <c:pt idx="37">
                  <c:v>45603</c:v>
                </c:pt>
                <c:pt idx="38">
                  <c:v>45604</c:v>
                </c:pt>
                <c:pt idx="39">
                  <c:v>45605</c:v>
                </c:pt>
                <c:pt idx="40">
                  <c:v>45606</c:v>
                </c:pt>
                <c:pt idx="41">
                  <c:v>45607</c:v>
                </c:pt>
                <c:pt idx="42">
                  <c:v>45608</c:v>
                </c:pt>
                <c:pt idx="43">
                  <c:v>45609</c:v>
                </c:pt>
                <c:pt idx="44">
                  <c:v>45610</c:v>
                </c:pt>
                <c:pt idx="45">
                  <c:v>45611</c:v>
                </c:pt>
                <c:pt idx="46">
                  <c:v>45612</c:v>
                </c:pt>
                <c:pt idx="47">
                  <c:v>45613</c:v>
                </c:pt>
                <c:pt idx="48">
                  <c:v>45614</c:v>
                </c:pt>
                <c:pt idx="49">
                  <c:v>45615</c:v>
                </c:pt>
                <c:pt idx="50">
                  <c:v>45616</c:v>
                </c:pt>
                <c:pt idx="51">
                  <c:v>45617</c:v>
                </c:pt>
                <c:pt idx="52">
                  <c:v>45618</c:v>
                </c:pt>
                <c:pt idx="53">
                  <c:v>45619</c:v>
                </c:pt>
                <c:pt idx="54">
                  <c:v>45620</c:v>
                </c:pt>
                <c:pt idx="55">
                  <c:v>45621</c:v>
                </c:pt>
                <c:pt idx="56">
                  <c:v>45622</c:v>
                </c:pt>
                <c:pt idx="57">
                  <c:v>45623</c:v>
                </c:pt>
                <c:pt idx="58">
                  <c:v>45624</c:v>
                </c:pt>
                <c:pt idx="59">
                  <c:v>45625</c:v>
                </c:pt>
                <c:pt idx="60">
                  <c:v>45626</c:v>
                </c:pt>
                <c:pt idx="61">
                  <c:v>45627</c:v>
                </c:pt>
                <c:pt idx="62">
                  <c:v>45628</c:v>
                </c:pt>
                <c:pt idx="63">
                  <c:v>45629</c:v>
                </c:pt>
                <c:pt idx="64">
                  <c:v>45630</c:v>
                </c:pt>
                <c:pt idx="65">
                  <c:v>45631</c:v>
                </c:pt>
                <c:pt idx="66">
                  <c:v>45632</c:v>
                </c:pt>
                <c:pt idx="67">
                  <c:v>45633</c:v>
                </c:pt>
                <c:pt idx="68">
                  <c:v>45634</c:v>
                </c:pt>
                <c:pt idx="69">
                  <c:v>45635</c:v>
                </c:pt>
                <c:pt idx="70">
                  <c:v>45636</c:v>
                </c:pt>
                <c:pt idx="71">
                  <c:v>45637</c:v>
                </c:pt>
                <c:pt idx="72">
                  <c:v>45638</c:v>
                </c:pt>
                <c:pt idx="73">
                  <c:v>45639</c:v>
                </c:pt>
                <c:pt idx="74">
                  <c:v>45640</c:v>
                </c:pt>
                <c:pt idx="75">
                  <c:v>45641</c:v>
                </c:pt>
                <c:pt idx="76">
                  <c:v>45642</c:v>
                </c:pt>
                <c:pt idx="77">
                  <c:v>45643</c:v>
                </c:pt>
                <c:pt idx="78">
                  <c:v>45644</c:v>
                </c:pt>
                <c:pt idx="79">
                  <c:v>45645</c:v>
                </c:pt>
                <c:pt idx="80">
                  <c:v>45646</c:v>
                </c:pt>
                <c:pt idx="81">
                  <c:v>45647</c:v>
                </c:pt>
                <c:pt idx="82">
                  <c:v>45648</c:v>
                </c:pt>
                <c:pt idx="83">
                  <c:v>45649</c:v>
                </c:pt>
                <c:pt idx="84">
                  <c:v>45650</c:v>
                </c:pt>
                <c:pt idx="85">
                  <c:v>45651</c:v>
                </c:pt>
                <c:pt idx="86">
                  <c:v>45652</c:v>
                </c:pt>
                <c:pt idx="87">
                  <c:v>45653</c:v>
                </c:pt>
                <c:pt idx="88">
                  <c:v>45654</c:v>
                </c:pt>
                <c:pt idx="89">
                  <c:v>45655</c:v>
                </c:pt>
                <c:pt idx="90">
                  <c:v>45656</c:v>
                </c:pt>
                <c:pt idx="91">
                  <c:v>45657</c:v>
                </c:pt>
              </c:numCache>
            </c:numRef>
          </c:cat>
          <c:val>
            <c:numRef>
              <c:f>Sheet1!$C$2:$C$248</c:f>
              <c:numCache>
                <c:formatCode>General</c:formatCode>
                <c:ptCount val="247"/>
                <c:pt idx="0">
                  <c:v>11</c:v>
                </c:pt>
                <c:pt idx="1">
                  <c:v>28</c:v>
                </c:pt>
                <c:pt idx="2">
                  <c:v>18</c:v>
                </c:pt>
                <c:pt idx="3">
                  <c:v>10</c:v>
                </c:pt>
                <c:pt idx="4">
                  <c:v>10</c:v>
                </c:pt>
                <c:pt idx="5">
                  <c:v>13</c:v>
                </c:pt>
                <c:pt idx="6">
                  <c:v>9</c:v>
                </c:pt>
                <c:pt idx="7">
                  <c:v>12</c:v>
                </c:pt>
                <c:pt idx="8">
                  <c:v>29</c:v>
                </c:pt>
                <c:pt idx="9">
                  <c:v>11</c:v>
                </c:pt>
                <c:pt idx="10">
                  <c:v>16</c:v>
                </c:pt>
                <c:pt idx="11">
                  <c:v>14</c:v>
                </c:pt>
                <c:pt idx="12">
                  <c:v>15</c:v>
                </c:pt>
                <c:pt idx="13">
                  <c:v>22</c:v>
                </c:pt>
                <c:pt idx="14">
                  <c:v>22</c:v>
                </c:pt>
                <c:pt idx="15">
                  <c:v>9</c:v>
                </c:pt>
                <c:pt idx="16">
                  <c:v>15</c:v>
                </c:pt>
                <c:pt idx="17">
                  <c:v>20</c:v>
                </c:pt>
                <c:pt idx="18">
                  <c:v>8</c:v>
                </c:pt>
                <c:pt idx="19">
                  <c:v>14</c:v>
                </c:pt>
                <c:pt idx="20">
                  <c:v>12</c:v>
                </c:pt>
                <c:pt idx="21">
                  <c:v>7</c:v>
                </c:pt>
                <c:pt idx="22">
                  <c:v>11</c:v>
                </c:pt>
                <c:pt idx="23">
                  <c:v>16</c:v>
                </c:pt>
                <c:pt idx="24">
                  <c:v>11</c:v>
                </c:pt>
                <c:pt idx="25">
                  <c:v>11</c:v>
                </c:pt>
                <c:pt idx="26">
                  <c:v>21</c:v>
                </c:pt>
                <c:pt idx="27">
                  <c:v>10</c:v>
                </c:pt>
                <c:pt idx="28">
                  <c:v>13</c:v>
                </c:pt>
                <c:pt idx="29">
                  <c:v>16</c:v>
                </c:pt>
                <c:pt idx="30">
                  <c:v>18</c:v>
                </c:pt>
                <c:pt idx="31">
                  <c:v>143</c:v>
                </c:pt>
                <c:pt idx="32">
                  <c:v>110</c:v>
                </c:pt>
                <c:pt idx="33">
                  <c:v>179</c:v>
                </c:pt>
                <c:pt idx="34">
                  <c:v>14</c:v>
                </c:pt>
                <c:pt idx="35">
                  <c:v>4</c:v>
                </c:pt>
                <c:pt idx="36">
                  <c:v>7</c:v>
                </c:pt>
                <c:pt idx="37">
                  <c:v>10</c:v>
                </c:pt>
                <c:pt idx="38">
                  <c:v>8</c:v>
                </c:pt>
                <c:pt idx="39">
                  <c:v>3</c:v>
                </c:pt>
                <c:pt idx="40">
                  <c:v>2</c:v>
                </c:pt>
                <c:pt idx="41">
                  <c:v>10</c:v>
                </c:pt>
                <c:pt idx="42">
                  <c:v>0</c:v>
                </c:pt>
                <c:pt idx="43">
                  <c:v>1</c:v>
                </c:pt>
                <c:pt idx="44">
                  <c:v>0</c:v>
                </c:pt>
                <c:pt idx="45">
                  <c:v>4</c:v>
                </c:pt>
                <c:pt idx="46">
                  <c:v>4</c:v>
                </c:pt>
                <c:pt idx="47">
                  <c:v>4</c:v>
                </c:pt>
                <c:pt idx="48">
                  <c:v>1</c:v>
                </c:pt>
                <c:pt idx="49">
                  <c:v>0</c:v>
                </c:pt>
                <c:pt idx="50">
                  <c:v>0</c:v>
                </c:pt>
                <c:pt idx="51">
                  <c:v>0</c:v>
                </c:pt>
                <c:pt idx="52">
                  <c:v>1</c:v>
                </c:pt>
                <c:pt idx="53">
                  <c:v>0</c:v>
                </c:pt>
                <c:pt idx="54">
                  <c:v>0</c:v>
                </c:pt>
                <c:pt idx="55">
                  <c:v>2</c:v>
                </c:pt>
                <c:pt idx="56">
                  <c:v>7</c:v>
                </c:pt>
                <c:pt idx="57">
                  <c:v>3</c:v>
                </c:pt>
                <c:pt idx="58">
                  <c:v>0</c:v>
                </c:pt>
                <c:pt idx="59">
                  <c:v>3</c:v>
                </c:pt>
                <c:pt idx="60">
                  <c:v>4</c:v>
                </c:pt>
                <c:pt idx="61">
                  <c:v>13</c:v>
                </c:pt>
                <c:pt idx="62">
                  <c:v>7</c:v>
                </c:pt>
                <c:pt idx="63">
                  <c:v>0</c:v>
                </c:pt>
                <c:pt idx="64">
                  <c:v>6</c:v>
                </c:pt>
                <c:pt idx="65">
                  <c:v>13</c:v>
                </c:pt>
                <c:pt idx="66">
                  <c:v>8</c:v>
                </c:pt>
                <c:pt idx="67">
                  <c:v>5</c:v>
                </c:pt>
                <c:pt idx="68">
                  <c:v>6</c:v>
                </c:pt>
                <c:pt idx="69">
                  <c:v>5</c:v>
                </c:pt>
                <c:pt idx="70">
                  <c:v>7</c:v>
                </c:pt>
                <c:pt idx="71">
                  <c:v>6</c:v>
                </c:pt>
                <c:pt idx="72">
                  <c:v>8</c:v>
                </c:pt>
                <c:pt idx="73">
                  <c:v>5</c:v>
                </c:pt>
                <c:pt idx="74">
                  <c:v>5</c:v>
                </c:pt>
                <c:pt idx="75">
                  <c:v>4</c:v>
                </c:pt>
                <c:pt idx="76">
                  <c:v>9</c:v>
                </c:pt>
                <c:pt idx="77">
                  <c:v>2</c:v>
                </c:pt>
                <c:pt idx="78">
                  <c:v>5</c:v>
                </c:pt>
                <c:pt idx="79">
                  <c:v>2</c:v>
                </c:pt>
                <c:pt idx="80">
                  <c:v>1</c:v>
                </c:pt>
                <c:pt idx="81">
                  <c:v>5</c:v>
                </c:pt>
                <c:pt idx="82">
                  <c:v>3</c:v>
                </c:pt>
                <c:pt idx="83">
                  <c:v>6</c:v>
                </c:pt>
                <c:pt idx="84">
                  <c:v>6</c:v>
                </c:pt>
                <c:pt idx="85">
                  <c:v>7</c:v>
                </c:pt>
                <c:pt idx="86">
                  <c:v>5</c:v>
                </c:pt>
                <c:pt idx="87">
                  <c:v>8</c:v>
                </c:pt>
                <c:pt idx="88">
                  <c:v>12</c:v>
                </c:pt>
                <c:pt idx="89">
                  <c:v>5</c:v>
                </c:pt>
                <c:pt idx="90">
                  <c:v>4</c:v>
                </c:pt>
                <c:pt idx="91">
                  <c:v>5</c:v>
                </c:pt>
              </c:numCache>
            </c:numRef>
          </c:val>
          <c:smooth val="0"/>
          <c:extLst>
            <c:ext xmlns:c16="http://schemas.microsoft.com/office/drawing/2014/chart" uri="{C3380CC4-5D6E-409C-BE32-E72D297353CC}">
              <c16:uniqueId val="{00000001-837C-46B8-A653-8E567C53ADB9}"/>
            </c:ext>
          </c:extLst>
        </c:ser>
        <c:ser>
          <c:idx val="2"/>
          <c:order val="2"/>
          <c:tx>
            <c:strRef>
              <c:f>Sheet1!$D$1</c:f>
              <c:strCache>
                <c:ptCount val="1"/>
                <c:pt idx="0">
                  <c:v>Hembusan</c:v>
                </c:pt>
              </c:strCache>
            </c:strRef>
          </c:tx>
          <c:spPr>
            <a:ln w="34925" cap="rnd">
              <a:solidFill>
                <a:schemeClr val="accent6"/>
              </a:solidFill>
              <a:round/>
            </a:ln>
            <a:effectLst>
              <a:outerShdw blurRad="57150" dist="19050" dir="5400000" algn="ctr" rotWithShape="0">
                <a:srgbClr val="000000">
                  <a:alpha val="63000"/>
                </a:srgbClr>
              </a:outerShdw>
            </a:effectLst>
          </c:spPr>
          <c:marker>
            <c:symbol val="none"/>
          </c:marker>
          <c:cat>
            <c:numRef>
              <c:f>Sheet1!$A$2:$A$248</c:f>
              <c:numCache>
                <c:formatCode>dd/mm/yyyy</c:formatCode>
                <c:ptCount val="247"/>
                <c:pt idx="0">
                  <c:v>45566</c:v>
                </c:pt>
                <c:pt idx="1">
                  <c:v>45567</c:v>
                </c:pt>
                <c:pt idx="2">
                  <c:v>45568</c:v>
                </c:pt>
                <c:pt idx="3">
                  <c:v>45569</c:v>
                </c:pt>
                <c:pt idx="4">
                  <c:v>45570</c:v>
                </c:pt>
                <c:pt idx="5">
                  <c:v>45571</c:v>
                </c:pt>
                <c:pt idx="6">
                  <c:v>45572</c:v>
                </c:pt>
                <c:pt idx="7">
                  <c:v>45573</c:v>
                </c:pt>
                <c:pt idx="8">
                  <c:v>45574</c:v>
                </c:pt>
                <c:pt idx="9">
                  <c:v>45575</c:v>
                </c:pt>
                <c:pt idx="10">
                  <c:v>45576</c:v>
                </c:pt>
                <c:pt idx="11">
                  <c:v>45577</c:v>
                </c:pt>
                <c:pt idx="12">
                  <c:v>45578</c:v>
                </c:pt>
                <c:pt idx="13">
                  <c:v>45579</c:v>
                </c:pt>
                <c:pt idx="14">
                  <c:v>45580</c:v>
                </c:pt>
                <c:pt idx="15">
                  <c:v>45581</c:v>
                </c:pt>
                <c:pt idx="16">
                  <c:v>45582</c:v>
                </c:pt>
                <c:pt idx="17">
                  <c:v>45583</c:v>
                </c:pt>
                <c:pt idx="18">
                  <c:v>45584</c:v>
                </c:pt>
                <c:pt idx="19">
                  <c:v>45585</c:v>
                </c:pt>
                <c:pt idx="20">
                  <c:v>45586</c:v>
                </c:pt>
                <c:pt idx="21">
                  <c:v>45587</c:v>
                </c:pt>
                <c:pt idx="22">
                  <c:v>45588</c:v>
                </c:pt>
                <c:pt idx="23">
                  <c:v>45589</c:v>
                </c:pt>
                <c:pt idx="24">
                  <c:v>45590</c:v>
                </c:pt>
                <c:pt idx="25">
                  <c:v>45591</c:v>
                </c:pt>
                <c:pt idx="26">
                  <c:v>45592</c:v>
                </c:pt>
                <c:pt idx="27">
                  <c:v>45593</c:v>
                </c:pt>
                <c:pt idx="28">
                  <c:v>45594</c:v>
                </c:pt>
                <c:pt idx="29">
                  <c:v>45595</c:v>
                </c:pt>
                <c:pt idx="30">
                  <c:v>45596</c:v>
                </c:pt>
                <c:pt idx="31">
                  <c:v>45597</c:v>
                </c:pt>
                <c:pt idx="32">
                  <c:v>45598</c:v>
                </c:pt>
                <c:pt idx="33">
                  <c:v>45599</c:v>
                </c:pt>
                <c:pt idx="34">
                  <c:v>45600</c:v>
                </c:pt>
                <c:pt idx="35">
                  <c:v>45601</c:v>
                </c:pt>
                <c:pt idx="36">
                  <c:v>45602</c:v>
                </c:pt>
                <c:pt idx="37">
                  <c:v>45603</c:v>
                </c:pt>
                <c:pt idx="38">
                  <c:v>45604</c:v>
                </c:pt>
                <c:pt idx="39">
                  <c:v>45605</c:v>
                </c:pt>
                <c:pt idx="40">
                  <c:v>45606</c:v>
                </c:pt>
                <c:pt idx="41">
                  <c:v>45607</c:v>
                </c:pt>
                <c:pt idx="42">
                  <c:v>45608</c:v>
                </c:pt>
                <c:pt idx="43">
                  <c:v>45609</c:v>
                </c:pt>
                <c:pt idx="44">
                  <c:v>45610</c:v>
                </c:pt>
                <c:pt idx="45">
                  <c:v>45611</c:v>
                </c:pt>
                <c:pt idx="46">
                  <c:v>45612</c:v>
                </c:pt>
                <c:pt idx="47">
                  <c:v>45613</c:v>
                </c:pt>
                <c:pt idx="48">
                  <c:v>45614</c:v>
                </c:pt>
                <c:pt idx="49">
                  <c:v>45615</c:v>
                </c:pt>
                <c:pt idx="50">
                  <c:v>45616</c:v>
                </c:pt>
                <c:pt idx="51">
                  <c:v>45617</c:v>
                </c:pt>
                <c:pt idx="52">
                  <c:v>45618</c:v>
                </c:pt>
                <c:pt idx="53">
                  <c:v>45619</c:v>
                </c:pt>
                <c:pt idx="54">
                  <c:v>45620</c:v>
                </c:pt>
                <c:pt idx="55">
                  <c:v>45621</c:v>
                </c:pt>
                <c:pt idx="56">
                  <c:v>45622</c:v>
                </c:pt>
                <c:pt idx="57">
                  <c:v>45623</c:v>
                </c:pt>
                <c:pt idx="58">
                  <c:v>45624</c:v>
                </c:pt>
                <c:pt idx="59">
                  <c:v>45625</c:v>
                </c:pt>
                <c:pt idx="60">
                  <c:v>45626</c:v>
                </c:pt>
                <c:pt idx="61">
                  <c:v>45627</c:v>
                </c:pt>
                <c:pt idx="62">
                  <c:v>45628</c:v>
                </c:pt>
                <c:pt idx="63">
                  <c:v>45629</c:v>
                </c:pt>
                <c:pt idx="64">
                  <c:v>45630</c:v>
                </c:pt>
                <c:pt idx="65">
                  <c:v>45631</c:v>
                </c:pt>
                <c:pt idx="66">
                  <c:v>45632</c:v>
                </c:pt>
                <c:pt idx="67">
                  <c:v>45633</c:v>
                </c:pt>
                <c:pt idx="68">
                  <c:v>45634</c:v>
                </c:pt>
                <c:pt idx="69">
                  <c:v>45635</c:v>
                </c:pt>
                <c:pt idx="70">
                  <c:v>45636</c:v>
                </c:pt>
                <c:pt idx="71">
                  <c:v>45637</c:v>
                </c:pt>
                <c:pt idx="72">
                  <c:v>45638</c:v>
                </c:pt>
                <c:pt idx="73">
                  <c:v>45639</c:v>
                </c:pt>
                <c:pt idx="74">
                  <c:v>45640</c:v>
                </c:pt>
                <c:pt idx="75">
                  <c:v>45641</c:v>
                </c:pt>
                <c:pt idx="76">
                  <c:v>45642</c:v>
                </c:pt>
                <c:pt idx="77">
                  <c:v>45643</c:v>
                </c:pt>
                <c:pt idx="78">
                  <c:v>45644</c:v>
                </c:pt>
                <c:pt idx="79">
                  <c:v>45645</c:v>
                </c:pt>
                <c:pt idx="80">
                  <c:v>45646</c:v>
                </c:pt>
                <c:pt idx="81">
                  <c:v>45647</c:v>
                </c:pt>
                <c:pt idx="82">
                  <c:v>45648</c:v>
                </c:pt>
                <c:pt idx="83">
                  <c:v>45649</c:v>
                </c:pt>
                <c:pt idx="84">
                  <c:v>45650</c:v>
                </c:pt>
                <c:pt idx="85">
                  <c:v>45651</c:v>
                </c:pt>
                <c:pt idx="86">
                  <c:v>45652</c:v>
                </c:pt>
                <c:pt idx="87">
                  <c:v>45653</c:v>
                </c:pt>
                <c:pt idx="88">
                  <c:v>45654</c:v>
                </c:pt>
                <c:pt idx="89">
                  <c:v>45655</c:v>
                </c:pt>
                <c:pt idx="90">
                  <c:v>45656</c:v>
                </c:pt>
                <c:pt idx="91">
                  <c:v>45657</c:v>
                </c:pt>
              </c:numCache>
            </c:numRef>
          </c:cat>
          <c:val>
            <c:numRef>
              <c:f>Sheet1!$D$2:$D$248</c:f>
              <c:numCache>
                <c:formatCode>General</c:formatCode>
                <c:ptCount val="247"/>
                <c:pt idx="0">
                  <c:v>1</c:v>
                </c:pt>
                <c:pt idx="1">
                  <c:v>0</c:v>
                </c:pt>
                <c:pt idx="2">
                  <c:v>0</c:v>
                </c:pt>
                <c:pt idx="3">
                  <c:v>1</c:v>
                </c:pt>
                <c:pt idx="4">
                  <c:v>2</c:v>
                </c:pt>
                <c:pt idx="5">
                  <c:v>0</c:v>
                </c:pt>
                <c:pt idx="6">
                  <c:v>0</c:v>
                </c:pt>
                <c:pt idx="7">
                  <c:v>1</c:v>
                </c:pt>
                <c:pt idx="8">
                  <c:v>0</c:v>
                </c:pt>
                <c:pt idx="9">
                  <c:v>0</c:v>
                </c:pt>
                <c:pt idx="10">
                  <c:v>0</c:v>
                </c:pt>
                <c:pt idx="11">
                  <c:v>2</c:v>
                </c:pt>
                <c:pt idx="12">
                  <c:v>0</c:v>
                </c:pt>
                <c:pt idx="13">
                  <c:v>0</c:v>
                </c:pt>
                <c:pt idx="14">
                  <c:v>0</c:v>
                </c:pt>
                <c:pt idx="15">
                  <c:v>0</c:v>
                </c:pt>
                <c:pt idx="16">
                  <c:v>0</c:v>
                </c:pt>
                <c:pt idx="17">
                  <c:v>0</c:v>
                </c:pt>
                <c:pt idx="18">
                  <c:v>0</c:v>
                </c:pt>
                <c:pt idx="19">
                  <c:v>0</c:v>
                </c:pt>
                <c:pt idx="20">
                  <c:v>0</c:v>
                </c:pt>
                <c:pt idx="21">
                  <c:v>1</c:v>
                </c:pt>
                <c:pt idx="22">
                  <c:v>1</c:v>
                </c:pt>
                <c:pt idx="23">
                  <c:v>0</c:v>
                </c:pt>
                <c:pt idx="24">
                  <c:v>0</c:v>
                </c:pt>
                <c:pt idx="25">
                  <c:v>0</c:v>
                </c:pt>
                <c:pt idx="26">
                  <c:v>0</c:v>
                </c:pt>
                <c:pt idx="27">
                  <c:v>0</c:v>
                </c:pt>
                <c:pt idx="28">
                  <c:v>0</c:v>
                </c:pt>
                <c:pt idx="29">
                  <c:v>0</c:v>
                </c:pt>
                <c:pt idx="30">
                  <c:v>0</c:v>
                </c:pt>
                <c:pt idx="31">
                  <c:v>0</c:v>
                </c:pt>
                <c:pt idx="32">
                  <c:v>6</c:v>
                </c:pt>
                <c:pt idx="33">
                  <c:v>0</c:v>
                </c:pt>
                <c:pt idx="34">
                  <c:v>2</c:v>
                </c:pt>
                <c:pt idx="35">
                  <c:v>0</c:v>
                </c:pt>
                <c:pt idx="36">
                  <c:v>0</c:v>
                </c:pt>
                <c:pt idx="37">
                  <c:v>0</c:v>
                </c:pt>
                <c:pt idx="38">
                  <c:v>0</c:v>
                </c:pt>
                <c:pt idx="39">
                  <c:v>1</c:v>
                </c:pt>
                <c:pt idx="40">
                  <c:v>3</c:v>
                </c:pt>
                <c:pt idx="41">
                  <c:v>1</c:v>
                </c:pt>
                <c:pt idx="42">
                  <c:v>5</c:v>
                </c:pt>
                <c:pt idx="43">
                  <c:v>0</c:v>
                </c:pt>
                <c:pt idx="44">
                  <c:v>1</c:v>
                </c:pt>
                <c:pt idx="45">
                  <c:v>1</c:v>
                </c:pt>
                <c:pt idx="46">
                  <c:v>1</c:v>
                </c:pt>
                <c:pt idx="47">
                  <c:v>3</c:v>
                </c:pt>
                <c:pt idx="48">
                  <c:v>0</c:v>
                </c:pt>
                <c:pt idx="49">
                  <c:v>1</c:v>
                </c:pt>
                <c:pt idx="50">
                  <c:v>2</c:v>
                </c:pt>
                <c:pt idx="51">
                  <c:v>0</c:v>
                </c:pt>
                <c:pt idx="52">
                  <c:v>0</c:v>
                </c:pt>
                <c:pt idx="53">
                  <c:v>3</c:v>
                </c:pt>
                <c:pt idx="54">
                  <c:v>2</c:v>
                </c:pt>
                <c:pt idx="55">
                  <c:v>2</c:v>
                </c:pt>
                <c:pt idx="56">
                  <c:v>1</c:v>
                </c:pt>
                <c:pt idx="57">
                  <c:v>3</c:v>
                </c:pt>
                <c:pt idx="58">
                  <c:v>1</c:v>
                </c:pt>
                <c:pt idx="59">
                  <c:v>4</c:v>
                </c:pt>
                <c:pt idx="60">
                  <c:v>1</c:v>
                </c:pt>
                <c:pt idx="61">
                  <c:v>1</c:v>
                </c:pt>
                <c:pt idx="62">
                  <c:v>1</c:v>
                </c:pt>
                <c:pt idx="63">
                  <c:v>2</c:v>
                </c:pt>
                <c:pt idx="64">
                  <c:v>4</c:v>
                </c:pt>
                <c:pt idx="65">
                  <c:v>1</c:v>
                </c:pt>
                <c:pt idx="66">
                  <c:v>0</c:v>
                </c:pt>
                <c:pt idx="67">
                  <c:v>0</c:v>
                </c:pt>
                <c:pt idx="68">
                  <c:v>4</c:v>
                </c:pt>
                <c:pt idx="69">
                  <c:v>1</c:v>
                </c:pt>
                <c:pt idx="70">
                  <c:v>4</c:v>
                </c:pt>
                <c:pt idx="71">
                  <c:v>1</c:v>
                </c:pt>
                <c:pt idx="72">
                  <c:v>0</c:v>
                </c:pt>
                <c:pt idx="73">
                  <c:v>0</c:v>
                </c:pt>
                <c:pt idx="74">
                  <c:v>0</c:v>
                </c:pt>
                <c:pt idx="75">
                  <c:v>0</c:v>
                </c:pt>
                <c:pt idx="76">
                  <c:v>0</c:v>
                </c:pt>
                <c:pt idx="77">
                  <c:v>0</c:v>
                </c:pt>
                <c:pt idx="78">
                  <c:v>1</c:v>
                </c:pt>
                <c:pt idx="79">
                  <c:v>0</c:v>
                </c:pt>
                <c:pt idx="80">
                  <c:v>1</c:v>
                </c:pt>
                <c:pt idx="81">
                  <c:v>2</c:v>
                </c:pt>
                <c:pt idx="82">
                  <c:v>0</c:v>
                </c:pt>
                <c:pt idx="83">
                  <c:v>0</c:v>
                </c:pt>
                <c:pt idx="84">
                  <c:v>0</c:v>
                </c:pt>
                <c:pt idx="85">
                  <c:v>0</c:v>
                </c:pt>
                <c:pt idx="86">
                  <c:v>0</c:v>
                </c:pt>
                <c:pt idx="87">
                  <c:v>0</c:v>
                </c:pt>
                <c:pt idx="88">
                  <c:v>0</c:v>
                </c:pt>
                <c:pt idx="89">
                  <c:v>1</c:v>
                </c:pt>
                <c:pt idx="90">
                  <c:v>0</c:v>
                </c:pt>
                <c:pt idx="91">
                  <c:v>0</c:v>
                </c:pt>
              </c:numCache>
            </c:numRef>
          </c:val>
          <c:smooth val="0"/>
          <c:extLst>
            <c:ext xmlns:c16="http://schemas.microsoft.com/office/drawing/2014/chart" uri="{C3380CC4-5D6E-409C-BE32-E72D297353CC}">
              <c16:uniqueId val="{00000002-837C-46B8-A653-8E567C53ADB9}"/>
            </c:ext>
          </c:extLst>
        </c:ser>
        <c:dLbls>
          <c:showLegendKey val="0"/>
          <c:showVal val="0"/>
          <c:showCatName val="0"/>
          <c:showSerName val="0"/>
          <c:showPercent val="0"/>
          <c:showBubbleSize val="0"/>
        </c:dLbls>
        <c:marker val="1"/>
        <c:smooth val="0"/>
        <c:axId val="139982720"/>
        <c:axId val="139984256"/>
      </c:lineChart>
      <c:dateAx>
        <c:axId val="139982720"/>
        <c:scaling>
          <c:orientation val="minMax"/>
        </c:scaling>
        <c:delete val="0"/>
        <c:axPos val="b"/>
        <c:numFmt formatCode="dd/mm/yyyy" sourceLinked="1"/>
        <c:majorTickMark val="out"/>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00" b="0" i="0" u="none" strike="noStrike" kern="1200" baseline="0">
                <a:pattFill prst="pct5">
                  <a:fgClr>
                    <a:schemeClr val="lt1">
                      <a:lumMod val="85000"/>
                    </a:schemeClr>
                  </a:fgClr>
                  <a:bgClr>
                    <a:schemeClr val="bg1"/>
                  </a:bgClr>
                </a:pattFill>
                <a:latin typeface="+mn-lt"/>
                <a:ea typeface="+mn-ea"/>
                <a:cs typeface="+mn-cs"/>
              </a:defRPr>
            </a:pPr>
            <a:endParaRPr lang="en-US"/>
          </a:p>
        </c:txPr>
        <c:crossAx val="139984256"/>
        <c:crosses val="autoZero"/>
        <c:auto val="1"/>
        <c:lblOffset val="100"/>
        <c:baseTimeUnit val="days"/>
        <c:majorUnit val="1"/>
        <c:majorTimeUnit val="months"/>
      </c:dateAx>
      <c:valAx>
        <c:axId val="139984256"/>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9982720"/>
        <c:crosses val="autoZero"/>
        <c:crossBetween val="between"/>
      </c:valAx>
      <c:valAx>
        <c:axId val="139994240"/>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9995776"/>
        <c:crosses val="max"/>
        <c:crossBetween val="between"/>
      </c:valAx>
      <c:dateAx>
        <c:axId val="139995776"/>
        <c:scaling>
          <c:orientation val="minMax"/>
        </c:scaling>
        <c:delete val="1"/>
        <c:axPos val="b"/>
        <c:numFmt formatCode="dd/mm/yyyy" sourceLinked="1"/>
        <c:majorTickMark val="out"/>
        <c:minorTickMark val="none"/>
        <c:tickLblPos val="nextTo"/>
        <c:crossAx val="139994240"/>
        <c:crosses val="autoZero"/>
        <c:auto val="1"/>
        <c:lblOffset val="100"/>
        <c:baseTimeUnit val="days"/>
        <c:majorUnit val="1"/>
        <c:minorUnit val="1"/>
      </c:date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solidFill>
      <a:schemeClr val="accent1">
        <a:lumMod val="75000"/>
      </a:schemeClr>
    </a:solidFill>
    <a:ln>
      <a:noFill/>
    </a:ln>
    <a:effectLst/>
  </c:spPr>
  <c:txPr>
    <a:bodyPr/>
    <a:lstStyle/>
    <a:p>
      <a:pPr>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306033040764864E-2"/>
          <c:y val="0.17314918529602266"/>
          <c:w val="0.7771752352488015"/>
          <c:h val="0.53495897048689744"/>
        </c:manualLayout>
      </c:layout>
      <c:areaChart>
        <c:grouping val="stacked"/>
        <c:varyColors val="0"/>
        <c:ser>
          <c:idx val="0"/>
          <c:order val="0"/>
          <c:tx>
            <c:strRef>
              <c:f>Sheet1!$B$1</c:f>
              <c:strCache>
                <c:ptCount val="1"/>
                <c:pt idx="0">
                  <c:v>Heigh of Eruption Column</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cat>
            <c:numRef>
              <c:f>Sheet1!$A$2:$A$79</c:f>
              <c:numCache>
                <c:formatCode>dd/mm/yyyy</c:formatCode>
                <c:ptCount val="78"/>
                <c:pt idx="0">
                  <c:v>45658</c:v>
                </c:pt>
                <c:pt idx="1">
                  <c:v>45659</c:v>
                </c:pt>
                <c:pt idx="2">
                  <c:v>45660</c:v>
                </c:pt>
                <c:pt idx="3">
                  <c:v>45661</c:v>
                </c:pt>
                <c:pt idx="4">
                  <c:v>45662</c:v>
                </c:pt>
                <c:pt idx="5">
                  <c:v>45663</c:v>
                </c:pt>
                <c:pt idx="6">
                  <c:v>45664</c:v>
                </c:pt>
                <c:pt idx="7">
                  <c:v>45665</c:v>
                </c:pt>
                <c:pt idx="8">
                  <c:v>45666</c:v>
                </c:pt>
                <c:pt idx="9">
                  <c:v>45667</c:v>
                </c:pt>
                <c:pt idx="10">
                  <c:v>45668</c:v>
                </c:pt>
                <c:pt idx="11">
                  <c:v>45669</c:v>
                </c:pt>
                <c:pt idx="12">
                  <c:v>45670</c:v>
                </c:pt>
                <c:pt idx="13">
                  <c:v>45671</c:v>
                </c:pt>
                <c:pt idx="14">
                  <c:v>45672</c:v>
                </c:pt>
                <c:pt idx="15">
                  <c:v>45673</c:v>
                </c:pt>
                <c:pt idx="16">
                  <c:v>45674</c:v>
                </c:pt>
                <c:pt idx="17">
                  <c:v>45675</c:v>
                </c:pt>
                <c:pt idx="18">
                  <c:v>45676</c:v>
                </c:pt>
                <c:pt idx="19">
                  <c:v>45677</c:v>
                </c:pt>
                <c:pt idx="20">
                  <c:v>45678</c:v>
                </c:pt>
                <c:pt idx="21">
                  <c:v>45679</c:v>
                </c:pt>
                <c:pt idx="22">
                  <c:v>45680</c:v>
                </c:pt>
                <c:pt idx="23">
                  <c:v>45681</c:v>
                </c:pt>
                <c:pt idx="24">
                  <c:v>45682</c:v>
                </c:pt>
                <c:pt idx="25">
                  <c:v>45683</c:v>
                </c:pt>
                <c:pt idx="26">
                  <c:v>45684</c:v>
                </c:pt>
                <c:pt idx="27">
                  <c:v>45685</c:v>
                </c:pt>
                <c:pt idx="28">
                  <c:v>45686</c:v>
                </c:pt>
                <c:pt idx="29">
                  <c:v>45687</c:v>
                </c:pt>
                <c:pt idx="30">
                  <c:v>45688</c:v>
                </c:pt>
                <c:pt idx="31">
                  <c:v>45689</c:v>
                </c:pt>
                <c:pt idx="32">
                  <c:v>45690</c:v>
                </c:pt>
                <c:pt idx="33">
                  <c:v>45691</c:v>
                </c:pt>
                <c:pt idx="34">
                  <c:v>45692</c:v>
                </c:pt>
                <c:pt idx="35">
                  <c:v>45693</c:v>
                </c:pt>
                <c:pt idx="36">
                  <c:v>45694</c:v>
                </c:pt>
                <c:pt idx="37">
                  <c:v>45695</c:v>
                </c:pt>
                <c:pt idx="38">
                  <c:v>45696</c:v>
                </c:pt>
                <c:pt idx="39">
                  <c:v>45697</c:v>
                </c:pt>
                <c:pt idx="40">
                  <c:v>45698</c:v>
                </c:pt>
                <c:pt idx="41">
                  <c:v>45699</c:v>
                </c:pt>
                <c:pt idx="42">
                  <c:v>45700</c:v>
                </c:pt>
                <c:pt idx="43">
                  <c:v>45701</c:v>
                </c:pt>
                <c:pt idx="44">
                  <c:v>45702</c:v>
                </c:pt>
                <c:pt idx="45">
                  <c:v>45703</c:v>
                </c:pt>
                <c:pt idx="46">
                  <c:v>45704</c:v>
                </c:pt>
                <c:pt idx="47">
                  <c:v>45705</c:v>
                </c:pt>
                <c:pt idx="48">
                  <c:v>45706</c:v>
                </c:pt>
                <c:pt idx="49">
                  <c:v>45707</c:v>
                </c:pt>
                <c:pt idx="50">
                  <c:v>45708</c:v>
                </c:pt>
                <c:pt idx="51">
                  <c:v>45709</c:v>
                </c:pt>
                <c:pt idx="52">
                  <c:v>45710</c:v>
                </c:pt>
                <c:pt idx="53">
                  <c:v>45711</c:v>
                </c:pt>
                <c:pt idx="54">
                  <c:v>45712</c:v>
                </c:pt>
                <c:pt idx="55">
                  <c:v>45713</c:v>
                </c:pt>
                <c:pt idx="56">
                  <c:v>45714</c:v>
                </c:pt>
                <c:pt idx="57">
                  <c:v>45715</c:v>
                </c:pt>
                <c:pt idx="58">
                  <c:v>45716</c:v>
                </c:pt>
                <c:pt idx="59">
                  <c:v>45717</c:v>
                </c:pt>
                <c:pt idx="60">
                  <c:v>45718</c:v>
                </c:pt>
                <c:pt idx="61">
                  <c:v>45719</c:v>
                </c:pt>
                <c:pt idx="62">
                  <c:v>45720</c:v>
                </c:pt>
                <c:pt idx="63">
                  <c:v>45721</c:v>
                </c:pt>
                <c:pt idx="64">
                  <c:v>45722</c:v>
                </c:pt>
                <c:pt idx="65">
                  <c:v>45723</c:v>
                </c:pt>
                <c:pt idx="66">
                  <c:v>45724</c:v>
                </c:pt>
                <c:pt idx="67">
                  <c:v>45725</c:v>
                </c:pt>
                <c:pt idx="68">
                  <c:v>45726</c:v>
                </c:pt>
                <c:pt idx="69">
                  <c:v>45727</c:v>
                </c:pt>
                <c:pt idx="70">
                  <c:v>45728</c:v>
                </c:pt>
                <c:pt idx="71">
                  <c:v>45729</c:v>
                </c:pt>
                <c:pt idx="72">
                  <c:v>45730</c:v>
                </c:pt>
                <c:pt idx="73">
                  <c:v>45731</c:v>
                </c:pt>
                <c:pt idx="74">
                  <c:v>45732</c:v>
                </c:pt>
                <c:pt idx="75">
                  <c:v>45733</c:v>
                </c:pt>
                <c:pt idx="76">
                  <c:v>45734</c:v>
                </c:pt>
                <c:pt idx="77">
                  <c:v>45735</c:v>
                </c:pt>
              </c:numCache>
            </c:numRef>
          </c:cat>
          <c:val>
            <c:numRef>
              <c:f>Sheet1!$B$2:$B$79</c:f>
              <c:numCache>
                <c:formatCode>0</c:formatCode>
                <c:ptCount val="78"/>
                <c:pt idx="0">
                  <c:v>600</c:v>
                </c:pt>
                <c:pt idx="1">
                  <c:v>0</c:v>
                </c:pt>
                <c:pt idx="2">
                  <c:v>0</c:v>
                </c:pt>
                <c:pt idx="3">
                  <c:v>700</c:v>
                </c:pt>
                <c:pt idx="4">
                  <c:v>0</c:v>
                </c:pt>
                <c:pt idx="5">
                  <c:v>0</c:v>
                </c:pt>
                <c:pt idx="6">
                  <c:v>0</c:v>
                </c:pt>
                <c:pt idx="7">
                  <c:v>0</c:v>
                </c:pt>
                <c:pt idx="8">
                  <c:v>0</c:v>
                </c:pt>
                <c:pt idx="9">
                  <c:v>0</c:v>
                </c:pt>
                <c:pt idx="10">
                  <c:v>0</c:v>
                </c:pt>
                <c:pt idx="11">
                  <c:v>0</c:v>
                </c:pt>
                <c:pt idx="12">
                  <c:v>500</c:v>
                </c:pt>
                <c:pt idx="13">
                  <c:v>0</c:v>
                </c:pt>
                <c:pt idx="14">
                  <c:v>0</c:v>
                </c:pt>
                <c:pt idx="15">
                  <c:v>500</c:v>
                </c:pt>
                <c:pt idx="16">
                  <c:v>0</c:v>
                </c:pt>
                <c:pt idx="17">
                  <c:v>0</c:v>
                </c:pt>
                <c:pt idx="18">
                  <c:v>0</c:v>
                </c:pt>
                <c:pt idx="19">
                  <c:v>700</c:v>
                </c:pt>
                <c:pt idx="20">
                  <c:v>0</c:v>
                </c:pt>
                <c:pt idx="21">
                  <c:v>800</c:v>
                </c:pt>
                <c:pt idx="22">
                  <c:v>0</c:v>
                </c:pt>
                <c:pt idx="23">
                  <c:v>0</c:v>
                </c:pt>
                <c:pt idx="24">
                  <c:v>0</c:v>
                </c:pt>
                <c:pt idx="25">
                  <c:v>0</c:v>
                </c:pt>
                <c:pt idx="26">
                  <c:v>0</c:v>
                </c:pt>
                <c:pt idx="27">
                  <c:v>0</c:v>
                </c:pt>
                <c:pt idx="28">
                  <c:v>0</c:v>
                </c:pt>
                <c:pt idx="29">
                  <c:v>0</c:v>
                </c:pt>
                <c:pt idx="30">
                  <c:v>0</c:v>
                </c:pt>
                <c:pt idx="31">
                  <c:v>0</c:v>
                </c:pt>
                <c:pt idx="32">
                  <c:v>700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400</c:v>
                </c:pt>
                <c:pt idx="48">
                  <c:v>0</c:v>
                </c:pt>
                <c:pt idx="49">
                  <c:v>0</c:v>
                </c:pt>
                <c:pt idx="50">
                  <c:v>0</c:v>
                </c:pt>
                <c:pt idx="51">
                  <c:v>1000</c:v>
                </c:pt>
                <c:pt idx="52">
                  <c:v>0</c:v>
                </c:pt>
                <c:pt idx="53">
                  <c:v>0</c:v>
                </c:pt>
                <c:pt idx="54">
                  <c:v>2000</c:v>
                </c:pt>
                <c:pt idx="55">
                  <c:v>900</c:v>
                </c:pt>
                <c:pt idx="56">
                  <c:v>1300</c:v>
                </c:pt>
                <c:pt idx="57">
                  <c:v>0</c:v>
                </c:pt>
                <c:pt idx="58">
                  <c:v>1500</c:v>
                </c:pt>
                <c:pt idx="59">
                  <c:v>800</c:v>
                </c:pt>
                <c:pt idx="60">
                  <c:v>500</c:v>
                </c:pt>
                <c:pt idx="61">
                  <c:v>0</c:v>
                </c:pt>
                <c:pt idx="62">
                  <c:v>0</c:v>
                </c:pt>
                <c:pt idx="63">
                  <c:v>0</c:v>
                </c:pt>
                <c:pt idx="64">
                  <c:v>0</c:v>
                </c:pt>
                <c:pt idx="65">
                  <c:v>0</c:v>
                </c:pt>
                <c:pt idx="66">
                  <c:v>0</c:v>
                </c:pt>
                <c:pt idx="67">
                  <c:v>0</c:v>
                </c:pt>
                <c:pt idx="68">
                  <c:v>2000</c:v>
                </c:pt>
                <c:pt idx="69">
                  <c:v>1200</c:v>
                </c:pt>
                <c:pt idx="70">
                  <c:v>800</c:v>
                </c:pt>
                <c:pt idx="71">
                  <c:v>1200</c:v>
                </c:pt>
                <c:pt idx="72">
                  <c:v>1000</c:v>
                </c:pt>
                <c:pt idx="73">
                  <c:v>2000</c:v>
                </c:pt>
                <c:pt idx="74">
                  <c:v>1000</c:v>
                </c:pt>
                <c:pt idx="75">
                  <c:v>1200</c:v>
                </c:pt>
                <c:pt idx="76">
                  <c:v>1200</c:v>
                </c:pt>
                <c:pt idx="77">
                  <c:v>0</c:v>
                </c:pt>
              </c:numCache>
            </c:numRef>
          </c:val>
          <c:extLst>
            <c:ext xmlns:c16="http://schemas.microsoft.com/office/drawing/2014/chart" uri="{C3380CC4-5D6E-409C-BE32-E72D297353CC}">
              <c16:uniqueId val="{00000000-2DD3-4E77-8431-90C3BC21CD20}"/>
            </c:ext>
          </c:extLst>
        </c:ser>
        <c:dLbls>
          <c:showLegendKey val="0"/>
          <c:showVal val="0"/>
          <c:showCatName val="0"/>
          <c:showSerName val="0"/>
          <c:showPercent val="0"/>
          <c:showBubbleSize val="0"/>
        </c:dLbls>
        <c:axId val="140389376"/>
        <c:axId val="140387840"/>
      </c:areaChart>
      <c:lineChart>
        <c:grouping val="standard"/>
        <c:varyColors val="0"/>
        <c:ser>
          <c:idx val="1"/>
          <c:order val="1"/>
          <c:tx>
            <c:strRef>
              <c:f>Sheet1!$C$1</c:f>
              <c:strCache>
                <c:ptCount val="1"/>
                <c:pt idx="0">
                  <c:v>VT</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f>Sheet1!$A$2:$A$79</c:f>
              <c:numCache>
                <c:formatCode>dd/mm/yyyy</c:formatCode>
                <c:ptCount val="78"/>
                <c:pt idx="0">
                  <c:v>45658</c:v>
                </c:pt>
                <c:pt idx="1">
                  <c:v>45659</c:v>
                </c:pt>
                <c:pt idx="2">
                  <c:v>45660</c:v>
                </c:pt>
                <c:pt idx="3">
                  <c:v>45661</c:v>
                </c:pt>
                <c:pt idx="4">
                  <c:v>45662</c:v>
                </c:pt>
                <c:pt idx="5">
                  <c:v>45663</c:v>
                </c:pt>
                <c:pt idx="6">
                  <c:v>45664</c:v>
                </c:pt>
                <c:pt idx="7">
                  <c:v>45665</c:v>
                </c:pt>
                <c:pt idx="8">
                  <c:v>45666</c:v>
                </c:pt>
                <c:pt idx="9">
                  <c:v>45667</c:v>
                </c:pt>
                <c:pt idx="10">
                  <c:v>45668</c:v>
                </c:pt>
                <c:pt idx="11">
                  <c:v>45669</c:v>
                </c:pt>
                <c:pt idx="12">
                  <c:v>45670</c:v>
                </c:pt>
                <c:pt idx="13">
                  <c:v>45671</c:v>
                </c:pt>
                <c:pt idx="14">
                  <c:v>45672</c:v>
                </c:pt>
                <c:pt idx="15">
                  <c:v>45673</c:v>
                </c:pt>
                <c:pt idx="16">
                  <c:v>45674</c:v>
                </c:pt>
                <c:pt idx="17">
                  <c:v>45675</c:v>
                </c:pt>
                <c:pt idx="18">
                  <c:v>45676</c:v>
                </c:pt>
                <c:pt idx="19">
                  <c:v>45677</c:v>
                </c:pt>
                <c:pt idx="20">
                  <c:v>45678</c:v>
                </c:pt>
                <c:pt idx="21">
                  <c:v>45679</c:v>
                </c:pt>
                <c:pt idx="22">
                  <c:v>45680</c:v>
                </c:pt>
                <c:pt idx="23">
                  <c:v>45681</c:v>
                </c:pt>
                <c:pt idx="24">
                  <c:v>45682</c:v>
                </c:pt>
                <c:pt idx="25">
                  <c:v>45683</c:v>
                </c:pt>
                <c:pt idx="26">
                  <c:v>45684</c:v>
                </c:pt>
                <c:pt idx="27">
                  <c:v>45685</c:v>
                </c:pt>
                <c:pt idx="28">
                  <c:v>45686</c:v>
                </c:pt>
                <c:pt idx="29">
                  <c:v>45687</c:v>
                </c:pt>
                <c:pt idx="30">
                  <c:v>45688</c:v>
                </c:pt>
                <c:pt idx="31">
                  <c:v>45689</c:v>
                </c:pt>
                <c:pt idx="32">
                  <c:v>45690</c:v>
                </c:pt>
                <c:pt idx="33">
                  <c:v>45691</c:v>
                </c:pt>
                <c:pt idx="34">
                  <c:v>45692</c:v>
                </c:pt>
                <c:pt idx="35">
                  <c:v>45693</c:v>
                </c:pt>
                <c:pt idx="36">
                  <c:v>45694</c:v>
                </c:pt>
                <c:pt idx="37">
                  <c:v>45695</c:v>
                </c:pt>
                <c:pt idx="38">
                  <c:v>45696</c:v>
                </c:pt>
                <c:pt idx="39">
                  <c:v>45697</c:v>
                </c:pt>
                <c:pt idx="40">
                  <c:v>45698</c:v>
                </c:pt>
                <c:pt idx="41">
                  <c:v>45699</c:v>
                </c:pt>
                <c:pt idx="42">
                  <c:v>45700</c:v>
                </c:pt>
                <c:pt idx="43">
                  <c:v>45701</c:v>
                </c:pt>
                <c:pt idx="44">
                  <c:v>45702</c:v>
                </c:pt>
                <c:pt idx="45">
                  <c:v>45703</c:v>
                </c:pt>
                <c:pt idx="46">
                  <c:v>45704</c:v>
                </c:pt>
                <c:pt idx="47">
                  <c:v>45705</c:v>
                </c:pt>
                <c:pt idx="48">
                  <c:v>45706</c:v>
                </c:pt>
                <c:pt idx="49">
                  <c:v>45707</c:v>
                </c:pt>
                <c:pt idx="50">
                  <c:v>45708</c:v>
                </c:pt>
                <c:pt idx="51">
                  <c:v>45709</c:v>
                </c:pt>
                <c:pt idx="52">
                  <c:v>45710</c:v>
                </c:pt>
                <c:pt idx="53">
                  <c:v>45711</c:v>
                </c:pt>
                <c:pt idx="54">
                  <c:v>45712</c:v>
                </c:pt>
                <c:pt idx="55">
                  <c:v>45713</c:v>
                </c:pt>
                <c:pt idx="56">
                  <c:v>45714</c:v>
                </c:pt>
                <c:pt idx="57">
                  <c:v>45715</c:v>
                </c:pt>
                <c:pt idx="58">
                  <c:v>45716</c:v>
                </c:pt>
                <c:pt idx="59">
                  <c:v>45717</c:v>
                </c:pt>
                <c:pt idx="60">
                  <c:v>45718</c:v>
                </c:pt>
                <c:pt idx="61">
                  <c:v>45719</c:v>
                </c:pt>
                <c:pt idx="62">
                  <c:v>45720</c:v>
                </c:pt>
                <c:pt idx="63">
                  <c:v>45721</c:v>
                </c:pt>
                <c:pt idx="64">
                  <c:v>45722</c:v>
                </c:pt>
                <c:pt idx="65">
                  <c:v>45723</c:v>
                </c:pt>
                <c:pt idx="66">
                  <c:v>45724</c:v>
                </c:pt>
                <c:pt idx="67">
                  <c:v>45725</c:v>
                </c:pt>
                <c:pt idx="68">
                  <c:v>45726</c:v>
                </c:pt>
                <c:pt idx="69">
                  <c:v>45727</c:v>
                </c:pt>
                <c:pt idx="70">
                  <c:v>45728</c:v>
                </c:pt>
                <c:pt idx="71">
                  <c:v>45729</c:v>
                </c:pt>
                <c:pt idx="72">
                  <c:v>45730</c:v>
                </c:pt>
                <c:pt idx="73">
                  <c:v>45731</c:v>
                </c:pt>
                <c:pt idx="74">
                  <c:v>45732</c:v>
                </c:pt>
                <c:pt idx="75">
                  <c:v>45733</c:v>
                </c:pt>
                <c:pt idx="76">
                  <c:v>45734</c:v>
                </c:pt>
                <c:pt idx="77">
                  <c:v>45735</c:v>
                </c:pt>
              </c:numCache>
            </c:numRef>
          </c:cat>
          <c:val>
            <c:numRef>
              <c:f>Sheet1!$C$2:$C$79</c:f>
              <c:numCache>
                <c:formatCode>General</c:formatCode>
                <c:ptCount val="78"/>
                <c:pt idx="0">
                  <c:v>7</c:v>
                </c:pt>
                <c:pt idx="1">
                  <c:v>13</c:v>
                </c:pt>
                <c:pt idx="2">
                  <c:v>2</c:v>
                </c:pt>
                <c:pt idx="3">
                  <c:v>3</c:v>
                </c:pt>
                <c:pt idx="4">
                  <c:v>10</c:v>
                </c:pt>
                <c:pt idx="5">
                  <c:v>15</c:v>
                </c:pt>
                <c:pt idx="6">
                  <c:v>15</c:v>
                </c:pt>
                <c:pt idx="7">
                  <c:v>12</c:v>
                </c:pt>
                <c:pt idx="8">
                  <c:v>7</c:v>
                </c:pt>
                <c:pt idx="9">
                  <c:v>1</c:v>
                </c:pt>
                <c:pt idx="10">
                  <c:v>5</c:v>
                </c:pt>
                <c:pt idx="11">
                  <c:v>18</c:v>
                </c:pt>
                <c:pt idx="12">
                  <c:v>20</c:v>
                </c:pt>
                <c:pt idx="13">
                  <c:v>7</c:v>
                </c:pt>
                <c:pt idx="14">
                  <c:v>12</c:v>
                </c:pt>
                <c:pt idx="15">
                  <c:v>4</c:v>
                </c:pt>
                <c:pt idx="16">
                  <c:v>14</c:v>
                </c:pt>
                <c:pt idx="17">
                  <c:v>7</c:v>
                </c:pt>
                <c:pt idx="18">
                  <c:v>1</c:v>
                </c:pt>
                <c:pt idx="19">
                  <c:v>2</c:v>
                </c:pt>
                <c:pt idx="20">
                  <c:v>4</c:v>
                </c:pt>
                <c:pt idx="21">
                  <c:v>5</c:v>
                </c:pt>
                <c:pt idx="22">
                  <c:v>3</c:v>
                </c:pt>
                <c:pt idx="23">
                  <c:v>9</c:v>
                </c:pt>
                <c:pt idx="24">
                  <c:v>9</c:v>
                </c:pt>
                <c:pt idx="25">
                  <c:v>3</c:v>
                </c:pt>
                <c:pt idx="26">
                  <c:v>5</c:v>
                </c:pt>
                <c:pt idx="27">
                  <c:v>3</c:v>
                </c:pt>
                <c:pt idx="28">
                  <c:v>5</c:v>
                </c:pt>
                <c:pt idx="29">
                  <c:v>7</c:v>
                </c:pt>
                <c:pt idx="30">
                  <c:v>4</c:v>
                </c:pt>
                <c:pt idx="31">
                  <c:v>1</c:v>
                </c:pt>
                <c:pt idx="32">
                  <c:v>1</c:v>
                </c:pt>
                <c:pt idx="33">
                  <c:v>2</c:v>
                </c:pt>
                <c:pt idx="34">
                  <c:v>3</c:v>
                </c:pt>
                <c:pt idx="35">
                  <c:v>1</c:v>
                </c:pt>
                <c:pt idx="36">
                  <c:v>8</c:v>
                </c:pt>
                <c:pt idx="37">
                  <c:v>1</c:v>
                </c:pt>
                <c:pt idx="38">
                  <c:v>0</c:v>
                </c:pt>
                <c:pt idx="39">
                  <c:v>2</c:v>
                </c:pt>
                <c:pt idx="40">
                  <c:v>2</c:v>
                </c:pt>
                <c:pt idx="41">
                  <c:v>3</c:v>
                </c:pt>
                <c:pt idx="42">
                  <c:v>105</c:v>
                </c:pt>
                <c:pt idx="43">
                  <c:v>36</c:v>
                </c:pt>
                <c:pt idx="44">
                  <c:v>2</c:v>
                </c:pt>
                <c:pt idx="45">
                  <c:v>2</c:v>
                </c:pt>
                <c:pt idx="46">
                  <c:v>2</c:v>
                </c:pt>
                <c:pt idx="47">
                  <c:v>1</c:v>
                </c:pt>
                <c:pt idx="48">
                  <c:v>2</c:v>
                </c:pt>
                <c:pt idx="49">
                  <c:v>4</c:v>
                </c:pt>
                <c:pt idx="50">
                  <c:v>2</c:v>
                </c:pt>
                <c:pt idx="51">
                  <c:v>4</c:v>
                </c:pt>
                <c:pt idx="52">
                  <c:v>3</c:v>
                </c:pt>
                <c:pt idx="53">
                  <c:v>2</c:v>
                </c:pt>
                <c:pt idx="54">
                  <c:v>4</c:v>
                </c:pt>
                <c:pt idx="55">
                  <c:v>3</c:v>
                </c:pt>
                <c:pt idx="56">
                  <c:v>2</c:v>
                </c:pt>
                <c:pt idx="57">
                  <c:v>1</c:v>
                </c:pt>
                <c:pt idx="58">
                  <c:v>2</c:v>
                </c:pt>
                <c:pt idx="59">
                  <c:v>2</c:v>
                </c:pt>
                <c:pt idx="60">
                  <c:v>4</c:v>
                </c:pt>
                <c:pt idx="61">
                  <c:v>2</c:v>
                </c:pt>
                <c:pt idx="62">
                  <c:v>4</c:v>
                </c:pt>
                <c:pt idx="63">
                  <c:v>2</c:v>
                </c:pt>
                <c:pt idx="64">
                  <c:v>5</c:v>
                </c:pt>
                <c:pt idx="65">
                  <c:v>8</c:v>
                </c:pt>
                <c:pt idx="66">
                  <c:v>4</c:v>
                </c:pt>
                <c:pt idx="67">
                  <c:v>3</c:v>
                </c:pt>
                <c:pt idx="68">
                  <c:v>0</c:v>
                </c:pt>
                <c:pt idx="69">
                  <c:v>0</c:v>
                </c:pt>
                <c:pt idx="70">
                  <c:v>1</c:v>
                </c:pt>
                <c:pt idx="71">
                  <c:v>6</c:v>
                </c:pt>
                <c:pt idx="72">
                  <c:v>0</c:v>
                </c:pt>
                <c:pt idx="73">
                  <c:v>9</c:v>
                </c:pt>
                <c:pt idx="74">
                  <c:v>6</c:v>
                </c:pt>
                <c:pt idx="75">
                  <c:v>1</c:v>
                </c:pt>
                <c:pt idx="76">
                  <c:v>0</c:v>
                </c:pt>
                <c:pt idx="77">
                  <c:v>8</c:v>
                </c:pt>
              </c:numCache>
            </c:numRef>
          </c:val>
          <c:smooth val="0"/>
          <c:extLst>
            <c:ext xmlns:c16="http://schemas.microsoft.com/office/drawing/2014/chart" uri="{C3380CC4-5D6E-409C-BE32-E72D297353CC}">
              <c16:uniqueId val="{00000001-2DD3-4E77-8431-90C3BC21CD20}"/>
            </c:ext>
          </c:extLst>
        </c:ser>
        <c:ser>
          <c:idx val="2"/>
          <c:order val="2"/>
          <c:tx>
            <c:strRef>
              <c:f>Sheet1!$D$1</c:f>
              <c:strCache>
                <c:ptCount val="1"/>
                <c:pt idx="0">
                  <c:v>Hembusan</c:v>
                </c:pt>
              </c:strCache>
            </c:strRef>
          </c:tx>
          <c:spPr>
            <a:ln w="34925" cap="rnd">
              <a:solidFill>
                <a:schemeClr val="accent6"/>
              </a:solidFill>
              <a:round/>
            </a:ln>
            <a:effectLst>
              <a:outerShdw blurRad="57150" dist="19050" dir="5400000" algn="ctr" rotWithShape="0">
                <a:srgbClr val="000000">
                  <a:alpha val="63000"/>
                </a:srgbClr>
              </a:outerShdw>
            </a:effectLst>
          </c:spPr>
          <c:marker>
            <c:symbol val="none"/>
          </c:marker>
          <c:cat>
            <c:numRef>
              <c:f>Sheet1!$A$2:$A$79</c:f>
              <c:numCache>
                <c:formatCode>dd/mm/yyyy</c:formatCode>
                <c:ptCount val="78"/>
                <c:pt idx="0">
                  <c:v>45658</c:v>
                </c:pt>
                <c:pt idx="1">
                  <c:v>45659</c:v>
                </c:pt>
                <c:pt idx="2">
                  <c:v>45660</c:v>
                </c:pt>
                <c:pt idx="3">
                  <c:v>45661</c:v>
                </c:pt>
                <c:pt idx="4">
                  <c:v>45662</c:v>
                </c:pt>
                <c:pt idx="5">
                  <c:v>45663</c:v>
                </c:pt>
                <c:pt idx="6">
                  <c:v>45664</c:v>
                </c:pt>
                <c:pt idx="7">
                  <c:v>45665</c:v>
                </c:pt>
                <c:pt idx="8">
                  <c:v>45666</c:v>
                </c:pt>
                <c:pt idx="9">
                  <c:v>45667</c:v>
                </c:pt>
                <c:pt idx="10">
                  <c:v>45668</c:v>
                </c:pt>
                <c:pt idx="11">
                  <c:v>45669</c:v>
                </c:pt>
                <c:pt idx="12">
                  <c:v>45670</c:v>
                </c:pt>
                <c:pt idx="13">
                  <c:v>45671</c:v>
                </c:pt>
                <c:pt idx="14">
                  <c:v>45672</c:v>
                </c:pt>
                <c:pt idx="15">
                  <c:v>45673</c:v>
                </c:pt>
                <c:pt idx="16">
                  <c:v>45674</c:v>
                </c:pt>
                <c:pt idx="17">
                  <c:v>45675</c:v>
                </c:pt>
                <c:pt idx="18">
                  <c:v>45676</c:v>
                </c:pt>
                <c:pt idx="19">
                  <c:v>45677</c:v>
                </c:pt>
                <c:pt idx="20">
                  <c:v>45678</c:v>
                </c:pt>
                <c:pt idx="21">
                  <c:v>45679</c:v>
                </c:pt>
                <c:pt idx="22">
                  <c:v>45680</c:v>
                </c:pt>
                <c:pt idx="23">
                  <c:v>45681</c:v>
                </c:pt>
                <c:pt idx="24">
                  <c:v>45682</c:v>
                </c:pt>
                <c:pt idx="25">
                  <c:v>45683</c:v>
                </c:pt>
                <c:pt idx="26">
                  <c:v>45684</c:v>
                </c:pt>
                <c:pt idx="27">
                  <c:v>45685</c:v>
                </c:pt>
                <c:pt idx="28">
                  <c:v>45686</c:v>
                </c:pt>
                <c:pt idx="29">
                  <c:v>45687</c:v>
                </c:pt>
                <c:pt idx="30">
                  <c:v>45688</c:v>
                </c:pt>
                <c:pt idx="31">
                  <c:v>45689</c:v>
                </c:pt>
                <c:pt idx="32">
                  <c:v>45690</c:v>
                </c:pt>
                <c:pt idx="33">
                  <c:v>45691</c:v>
                </c:pt>
                <c:pt idx="34">
                  <c:v>45692</c:v>
                </c:pt>
                <c:pt idx="35">
                  <c:v>45693</c:v>
                </c:pt>
                <c:pt idx="36">
                  <c:v>45694</c:v>
                </c:pt>
                <c:pt idx="37">
                  <c:v>45695</c:v>
                </c:pt>
                <c:pt idx="38">
                  <c:v>45696</c:v>
                </c:pt>
                <c:pt idx="39">
                  <c:v>45697</c:v>
                </c:pt>
                <c:pt idx="40">
                  <c:v>45698</c:v>
                </c:pt>
                <c:pt idx="41">
                  <c:v>45699</c:v>
                </c:pt>
                <c:pt idx="42">
                  <c:v>45700</c:v>
                </c:pt>
                <c:pt idx="43">
                  <c:v>45701</c:v>
                </c:pt>
                <c:pt idx="44">
                  <c:v>45702</c:v>
                </c:pt>
                <c:pt idx="45">
                  <c:v>45703</c:v>
                </c:pt>
                <c:pt idx="46">
                  <c:v>45704</c:v>
                </c:pt>
                <c:pt idx="47">
                  <c:v>45705</c:v>
                </c:pt>
                <c:pt idx="48">
                  <c:v>45706</c:v>
                </c:pt>
                <c:pt idx="49">
                  <c:v>45707</c:v>
                </c:pt>
                <c:pt idx="50">
                  <c:v>45708</c:v>
                </c:pt>
                <c:pt idx="51">
                  <c:v>45709</c:v>
                </c:pt>
                <c:pt idx="52">
                  <c:v>45710</c:v>
                </c:pt>
                <c:pt idx="53">
                  <c:v>45711</c:v>
                </c:pt>
                <c:pt idx="54">
                  <c:v>45712</c:v>
                </c:pt>
                <c:pt idx="55">
                  <c:v>45713</c:v>
                </c:pt>
                <c:pt idx="56">
                  <c:v>45714</c:v>
                </c:pt>
                <c:pt idx="57">
                  <c:v>45715</c:v>
                </c:pt>
                <c:pt idx="58">
                  <c:v>45716</c:v>
                </c:pt>
                <c:pt idx="59">
                  <c:v>45717</c:v>
                </c:pt>
                <c:pt idx="60">
                  <c:v>45718</c:v>
                </c:pt>
                <c:pt idx="61">
                  <c:v>45719</c:v>
                </c:pt>
                <c:pt idx="62">
                  <c:v>45720</c:v>
                </c:pt>
                <c:pt idx="63">
                  <c:v>45721</c:v>
                </c:pt>
                <c:pt idx="64">
                  <c:v>45722</c:v>
                </c:pt>
                <c:pt idx="65">
                  <c:v>45723</c:v>
                </c:pt>
                <c:pt idx="66">
                  <c:v>45724</c:v>
                </c:pt>
                <c:pt idx="67">
                  <c:v>45725</c:v>
                </c:pt>
                <c:pt idx="68">
                  <c:v>45726</c:v>
                </c:pt>
                <c:pt idx="69">
                  <c:v>45727</c:v>
                </c:pt>
                <c:pt idx="70">
                  <c:v>45728</c:v>
                </c:pt>
                <c:pt idx="71">
                  <c:v>45729</c:v>
                </c:pt>
                <c:pt idx="72">
                  <c:v>45730</c:v>
                </c:pt>
                <c:pt idx="73">
                  <c:v>45731</c:v>
                </c:pt>
                <c:pt idx="74">
                  <c:v>45732</c:v>
                </c:pt>
                <c:pt idx="75">
                  <c:v>45733</c:v>
                </c:pt>
                <c:pt idx="76">
                  <c:v>45734</c:v>
                </c:pt>
                <c:pt idx="77">
                  <c:v>45735</c:v>
                </c:pt>
              </c:numCache>
            </c:numRef>
          </c:cat>
          <c:val>
            <c:numRef>
              <c:f>Sheet1!$D$2:$D$79</c:f>
              <c:numCache>
                <c:formatCode>General</c:formatCode>
                <c:ptCount val="78"/>
                <c:pt idx="0">
                  <c:v>12</c:v>
                </c:pt>
                <c:pt idx="1">
                  <c:v>25</c:v>
                </c:pt>
                <c:pt idx="2">
                  <c:v>35</c:v>
                </c:pt>
                <c:pt idx="3">
                  <c:v>14</c:v>
                </c:pt>
                <c:pt idx="4">
                  <c:v>18</c:v>
                </c:pt>
                <c:pt idx="5">
                  <c:v>20</c:v>
                </c:pt>
                <c:pt idx="6">
                  <c:v>11</c:v>
                </c:pt>
                <c:pt idx="7">
                  <c:v>40</c:v>
                </c:pt>
                <c:pt idx="8">
                  <c:v>18</c:v>
                </c:pt>
                <c:pt idx="9">
                  <c:v>31</c:v>
                </c:pt>
                <c:pt idx="10">
                  <c:v>47</c:v>
                </c:pt>
                <c:pt idx="11">
                  <c:v>20</c:v>
                </c:pt>
                <c:pt idx="12">
                  <c:v>28</c:v>
                </c:pt>
                <c:pt idx="13">
                  <c:v>23</c:v>
                </c:pt>
                <c:pt idx="14">
                  <c:v>43</c:v>
                </c:pt>
                <c:pt idx="15">
                  <c:v>16</c:v>
                </c:pt>
                <c:pt idx="16">
                  <c:v>20</c:v>
                </c:pt>
                <c:pt idx="17">
                  <c:v>23</c:v>
                </c:pt>
                <c:pt idx="18">
                  <c:v>49</c:v>
                </c:pt>
                <c:pt idx="19">
                  <c:v>30</c:v>
                </c:pt>
                <c:pt idx="20">
                  <c:v>19</c:v>
                </c:pt>
                <c:pt idx="21">
                  <c:v>40</c:v>
                </c:pt>
                <c:pt idx="22">
                  <c:v>40</c:v>
                </c:pt>
                <c:pt idx="23">
                  <c:v>17</c:v>
                </c:pt>
                <c:pt idx="24">
                  <c:v>24</c:v>
                </c:pt>
                <c:pt idx="25">
                  <c:v>20</c:v>
                </c:pt>
                <c:pt idx="26">
                  <c:v>22</c:v>
                </c:pt>
                <c:pt idx="27">
                  <c:v>20</c:v>
                </c:pt>
                <c:pt idx="28">
                  <c:v>12</c:v>
                </c:pt>
                <c:pt idx="29">
                  <c:v>17</c:v>
                </c:pt>
                <c:pt idx="30">
                  <c:v>29</c:v>
                </c:pt>
                <c:pt idx="31">
                  <c:v>10</c:v>
                </c:pt>
                <c:pt idx="32">
                  <c:v>12</c:v>
                </c:pt>
                <c:pt idx="33">
                  <c:v>24</c:v>
                </c:pt>
                <c:pt idx="34">
                  <c:v>24</c:v>
                </c:pt>
                <c:pt idx="35">
                  <c:v>25</c:v>
                </c:pt>
                <c:pt idx="36">
                  <c:v>17</c:v>
                </c:pt>
                <c:pt idx="37">
                  <c:v>27</c:v>
                </c:pt>
                <c:pt idx="38">
                  <c:v>27</c:v>
                </c:pt>
                <c:pt idx="39">
                  <c:v>16</c:v>
                </c:pt>
                <c:pt idx="40">
                  <c:v>6</c:v>
                </c:pt>
                <c:pt idx="41">
                  <c:v>26</c:v>
                </c:pt>
                <c:pt idx="42">
                  <c:v>27</c:v>
                </c:pt>
                <c:pt idx="43">
                  <c:v>32</c:v>
                </c:pt>
                <c:pt idx="44">
                  <c:v>4</c:v>
                </c:pt>
                <c:pt idx="45">
                  <c:v>24</c:v>
                </c:pt>
                <c:pt idx="46">
                  <c:v>17</c:v>
                </c:pt>
                <c:pt idx="47">
                  <c:v>52</c:v>
                </c:pt>
                <c:pt idx="48">
                  <c:v>22</c:v>
                </c:pt>
                <c:pt idx="49">
                  <c:v>32</c:v>
                </c:pt>
                <c:pt idx="50">
                  <c:v>19</c:v>
                </c:pt>
                <c:pt idx="51">
                  <c:v>29</c:v>
                </c:pt>
                <c:pt idx="52">
                  <c:v>50</c:v>
                </c:pt>
                <c:pt idx="53">
                  <c:v>19</c:v>
                </c:pt>
                <c:pt idx="54">
                  <c:v>27</c:v>
                </c:pt>
                <c:pt idx="55">
                  <c:v>34</c:v>
                </c:pt>
                <c:pt idx="56">
                  <c:v>18</c:v>
                </c:pt>
                <c:pt idx="57">
                  <c:v>17</c:v>
                </c:pt>
                <c:pt idx="58">
                  <c:v>12</c:v>
                </c:pt>
                <c:pt idx="59">
                  <c:v>18</c:v>
                </c:pt>
                <c:pt idx="60">
                  <c:v>22</c:v>
                </c:pt>
                <c:pt idx="61">
                  <c:v>22</c:v>
                </c:pt>
                <c:pt idx="62">
                  <c:v>17</c:v>
                </c:pt>
                <c:pt idx="63">
                  <c:v>19</c:v>
                </c:pt>
                <c:pt idx="64">
                  <c:v>16</c:v>
                </c:pt>
                <c:pt idx="65">
                  <c:v>19</c:v>
                </c:pt>
                <c:pt idx="66">
                  <c:v>22</c:v>
                </c:pt>
                <c:pt idx="67">
                  <c:v>25</c:v>
                </c:pt>
                <c:pt idx="68">
                  <c:v>23</c:v>
                </c:pt>
                <c:pt idx="69">
                  <c:v>8</c:v>
                </c:pt>
                <c:pt idx="70">
                  <c:v>25</c:v>
                </c:pt>
                <c:pt idx="71">
                  <c:v>27</c:v>
                </c:pt>
                <c:pt idx="72">
                  <c:v>28</c:v>
                </c:pt>
                <c:pt idx="73">
                  <c:v>17</c:v>
                </c:pt>
                <c:pt idx="74">
                  <c:v>22</c:v>
                </c:pt>
                <c:pt idx="75">
                  <c:v>20</c:v>
                </c:pt>
                <c:pt idx="76">
                  <c:v>9</c:v>
                </c:pt>
                <c:pt idx="77">
                  <c:v>13</c:v>
                </c:pt>
              </c:numCache>
            </c:numRef>
          </c:val>
          <c:smooth val="0"/>
          <c:extLst>
            <c:ext xmlns:c16="http://schemas.microsoft.com/office/drawing/2014/chart" uri="{C3380CC4-5D6E-409C-BE32-E72D297353CC}">
              <c16:uniqueId val="{00000002-2DD3-4E77-8431-90C3BC21CD20}"/>
            </c:ext>
          </c:extLst>
        </c:ser>
        <c:dLbls>
          <c:showLegendKey val="0"/>
          <c:showVal val="0"/>
          <c:showCatName val="0"/>
          <c:showSerName val="0"/>
          <c:showPercent val="0"/>
          <c:showBubbleSize val="0"/>
        </c:dLbls>
        <c:marker val="1"/>
        <c:smooth val="0"/>
        <c:axId val="140364032"/>
        <c:axId val="140386304"/>
      </c:lineChart>
      <c:dateAx>
        <c:axId val="140364032"/>
        <c:scaling>
          <c:orientation val="minMax"/>
        </c:scaling>
        <c:delete val="0"/>
        <c:axPos val="b"/>
        <c:numFmt formatCode="dd/mm/yyyy" sourceLinked="1"/>
        <c:majorTickMark val="out"/>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00" b="0" i="0" u="none" strike="noStrike" kern="1200" baseline="0">
                <a:pattFill prst="pct5">
                  <a:fgClr>
                    <a:schemeClr val="lt1">
                      <a:lumMod val="85000"/>
                    </a:schemeClr>
                  </a:fgClr>
                  <a:bgClr>
                    <a:schemeClr val="bg1"/>
                  </a:bgClr>
                </a:pattFill>
                <a:latin typeface="+mn-lt"/>
                <a:ea typeface="+mn-ea"/>
                <a:cs typeface="+mn-cs"/>
              </a:defRPr>
            </a:pPr>
            <a:endParaRPr lang="en-US"/>
          </a:p>
        </c:txPr>
        <c:crossAx val="140386304"/>
        <c:crosses val="autoZero"/>
        <c:auto val="1"/>
        <c:lblOffset val="100"/>
        <c:baseTimeUnit val="days"/>
        <c:majorUnit val="1"/>
        <c:majorTimeUnit val="months"/>
      </c:dateAx>
      <c:valAx>
        <c:axId val="140386304"/>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40364032"/>
        <c:crosses val="autoZero"/>
        <c:crossBetween val="between"/>
      </c:valAx>
      <c:valAx>
        <c:axId val="140387840"/>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40389376"/>
        <c:crosses val="max"/>
        <c:crossBetween val="between"/>
      </c:valAx>
      <c:dateAx>
        <c:axId val="140389376"/>
        <c:scaling>
          <c:orientation val="minMax"/>
        </c:scaling>
        <c:delete val="1"/>
        <c:axPos val="b"/>
        <c:numFmt formatCode="dd/mm/yyyy" sourceLinked="1"/>
        <c:majorTickMark val="out"/>
        <c:minorTickMark val="none"/>
        <c:tickLblPos val="nextTo"/>
        <c:crossAx val="140387840"/>
        <c:crosses val="autoZero"/>
        <c:auto val="1"/>
        <c:lblOffset val="100"/>
        <c:baseTimeUnit val="days"/>
        <c:majorUnit val="1"/>
        <c:minorUnit val="1"/>
      </c:date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solidFill>
      <a:schemeClr val="accent1">
        <a:lumMod val="75000"/>
      </a:schemeClr>
    </a:solidFill>
    <a:ln>
      <a:noFill/>
    </a:ln>
    <a:effectLst/>
  </c:spPr>
  <c:txPr>
    <a:bodyPr/>
    <a:lstStyle/>
    <a:p>
      <a:pPr>
        <a:defRPr/>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9C60DC-B5DD-432E-9E13-733F30443B34}" type="doc">
      <dgm:prSet loTypeId="urn:microsoft.com/office/officeart/2016/7/layout/RoundedRectangleTimeline" loCatId="process" qsTypeId="urn:microsoft.com/office/officeart/2005/8/quickstyle/simple1" qsCatId="simple" csTypeId="urn:microsoft.com/office/officeart/2005/8/colors/accent1_2" csCatId="accent1" phldr="1"/>
      <dgm:spPr/>
      <dgm:t>
        <a:bodyPr/>
        <a:lstStyle/>
        <a:p>
          <a:endParaRPr lang="en-US"/>
        </a:p>
      </dgm:t>
    </dgm:pt>
    <dgm:pt modelId="{A3D9F623-5303-44AA-9F02-1BE386C7DE24}">
      <dgm:prSet custT="1"/>
      <dgm:spPr/>
      <dgm:t>
        <a:bodyPr/>
        <a:lstStyle/>
        <a:p>
          <a:r>
            <a:rPr lang="en-US" sz="1400" dirty="0"/>
            <a:t>1675</a:t>
          </a:r>
        </a:p>
      </dgm:t>
    </dgm:pt>
    <dgm:pt modelId="{2A5F84EC-7C48-4AFC-AB1B-49E3178A8577}" type="parTrans" cxnId="{E97FE582-D7B3-4BFC-A4E4-00B42A9B16E8}">
      <dgm:prSet/>
      <dgm:spPr/>
      <dgm:t>
        <a:bodyPr/>
        <a:lstStyle/>
        <a:p>
          <a:endParaRPr lang="en-US"/>
        </a:p>
      </dgm:t>
    </dgm:pt>
    <dgm:pt modelId="{6FE81F7A-0B8F-43D0-AB61-E1659F8930C0}" type="sibTrans" cxnId="{E97FE582-D7B3-4BFC-A4E4-00B42A9B16E8}">
      <dgm:prSet/>
      <dgm:spPr/>
      <dgm:t>
        <a:bodyPr/>
        <a:lstStyle/>
        <a:p>
          <a:endParaRPr lang="en-US"/>
        </a:p>
      </dgm:t>
    </dgm:pt>
    <dgm:pt modelId="{02201449-8F8F-4C01-A69A-8B44C1F00C22}">
      <dgm:prSet custT="1"/>
      <dgm:spPr/>
      <dgm:t>
        <a:bodyPr/>
        <a:lstStyle/>
        <a:p>
          <a:r>
            <a:rPr lang="en-US" sz="1600" dirty="0"/>
            <a:t>The earliest recorded eruption is dated approximately to 1675 ± 25 years, with a </a:t>
          </a:r>
          <a:r>
            <a:rPr lang="en-US" sz="1600" b="1" dirty="0"/>
            <a:t>VEI of 3, </a:t>
          </a:r>
          <a:r>
            <a:rPr lang="en-US" sz="1600" dirty="0"/>
            <a:t>marking it as one of the most significant in the volcano’s history.</a:t>
          </a:r>
        </a:p>
      </dgm:t>
    </dgm:pt>
    <dgm:pt modelId="{94AB0AD2-196C-4BAD-94F1-34ACF55CA987}" type="parTrans" cxnId="{7AC844C0-DA9B-4596-A674-20BF9BC40A0F}">
      <dgm:prSet/>
      <dgm:spPr/>
      <dgm:t>
        <a:bodyPr/>
        <a:lstStyle/>
        <a:p>
          <a:endParaRPr lang="en-US"/>
        </a:p>
      </dgm:t>
    </dgm:pt>
    <dgm:pt modelId="{2A715CDE-02F2-4642-81C1-C75CB2058938}" type="sibTrans" cxnId="{7AC844C0-DA9B-4596-A674-20BF9BC40A0F}">
      <dgm:prSet/>
      <dgm:spPr/>
      <dgm:t>
        <a:bodyPr/>
        <a:lstStyle/>
        <a:p>
          <a:endParaRPr lang="en-US"/>
        </a:p>
      </dgm:t>
    </dgm:pt>
    <dgm:pt modelId="{8EE5C43F-E563-40A4-8E0C-D50E4D4E6004}">
      <dgm:prSet custT="1"/>
      <dgm:spPr/>
      <dgm:t>
        <a:bodyPr/>
        <a:lstStyle/>
        <a:p>
          <a:r>
            <a:rPr lang="en-US" sz="1400" dirty="0"/>
            <a:t>19th Century</a:t>
          </a:r>
        </a:p>
      </dgm:t>
    </dgm:pt>
    <dgm:pt modelId="{0959B4BF-3FCA-41C5-B814-D4C970FD4A64}" type="parTrans" cxnId="{2A042F70-B7C4-4F46-9301-47BEA674F711}">
      <dgm:prSet/>
      <dgm:spPr/>
      <dgm:t>
        <a:bodyPr/>
        <a:lstStyle/>
        <a:p>
          <a:endParaRPr lang="en-US"/>
        </a:p>
      </dgm:t>
    </dgm:pt>
    <dgm:pt modelId="{16CC2B03-D757-4DF3-B635-EE30080C2C49}" type="sibTrans" cxnId="{2A042F70-B7C4-4F46-9301-47BEA674F711}">
      <dgm:prSet/>
      <dgm:spPr/>
      <dgm:t>
        <a:bodyPr/>
        <a:lstStyle/>
        <a:p>
          <a:endParaRPr lang="en-US"/>
        </a:p>
      </dgm:t>
    </dgm:pt>
    <dgm:pt modelId="{22223EBB-26F4-4C70-A308-D71BF2C98F9D}">
      <dgm:prSet custT="1"/>
      <dgm:spPr/>
      <dgm:t>
        <a:bodyPr/>
        <a:lstStyle/>
        <a:p>
          <a:br>
            <a:rPr lang="en-US" sz="1600" dirty="0"/>
          </a:br>
          <a:r>
            <a:rPr lang="en-US" sz="1600" dirty="0" err="1"/>
            <a:t>Lewotobi</a:t>
          </a:r>
          <a:r>
            <a:rPr lang="en-US" sz="1600" dirty="0"/>
            <a:t> erupted multiple times between 1861 and 1889, all with a VEI of 2. A few eruptions were closely spaced in time, suggesting sustained activity during that era</a:t>
          </a:r>
        </a:p>
      </dgm:t>
    </dgm:pt>
    <dgm:pt modelId="{C364990F-86F0-4632-94F4-35F338CB94ED}" type="parTrans" cxnId="{CD634F00-54C6-4205-BFC6-1104C18F2ED4}">
      <dgm:prSet/>
      <dgm:spPr/>
      <dgm:t>
        <a:bodyPr/>
        <a:lstStyle/>
        <a:p>
          <a:endParaRPr lang="en-US"/>
        </a:p>
      </dgm:t>
    </dgm:pt>
    <dgm:pt modelId="{E90A23E9-E1AC-4B22-A8D5-6F7E99EF1C84}" type="sibTrans" cxnId="{CD634F00-54C6-4205-BFC6-1104C18F2ED4}">
      <dgm:prSet/>
      <dgm:spPr/>
      <dgm:t>
        <a:bodyPr/>
        <a:lstStyle/>
        <a:p>
          <a:endParaRPr lang="en-US"/>
        </a:p>
      </dgm:t>
    </dgm:pt>
    <dgm:pt modelId="{5D54BECD-5E82-44B7-92B9-EDC4A36302C4}">
      <dgm:prSet custT="1"/>
      <dgm:spPr/>
      <dgm:t>
        <a:bodyPr/>
        <a:lstStyle/>
        <a:p>
          <a:r>
            <a:rPr lang="en-US" sz="1200" dirty="0"/>
            <a:t>Early 20th Century and Late 19th Century</a:t>
          </a:r>
        </a:p>
      </dgm:t>
    </dgm:pt>
    <dgm:pt modelId="{EB7B2219-7EF7-48A5-BD7D-B42E0456D428}" type="parTrans" cxnId="{94714336-D6F2-427A-9C4D-AA02A47E290B}">
      <dgm:prSet/>
      <dgm:spPr/>
      <dgm:t>
        <a:bodyPr/>
        <a:lstStyle/>
        <a:p>
          <a:endParaRPr lang="en-US"/>
        </a:p>
      </dgm:t>
    </dgm:pt>
    <dgm:pt modelId="{0BFA0210-7A99-475A-8A89-4EB0F498BFFF}" type="sibTrans" cxnId="{94714336-D6F2-427A-9C4D-AA02A47E290B}">
      <dgm:prSet/>
      <dgm:spPr/>
      <dgm:t>
        <a:bodyPr/>
        <a:lstStyle/>
        <a:p>
          <a:endParaRPr lang="en-US"/>
        </a:p>
      </dgm:t>
    </dgm:pt>
    <dgm:pt modelId="{7CFAB82D-8988-4D7E-BFAC-27C37089CEF5}">
      <dgm:prSet custT="1"/>
      <dgm:spPr/>
      <dgm:t>
        <a:bodyPr/>
        <a:lstStyle/>
        <a:p>
          <a:r>
            <a:rPr lang="en-US" sz="1600" dirty="0"/>
            <a:t>Notable eruptions include those in 1907 (VEI 3) and 1932 (VEI 3), which were among the more powerful in recorded history. </a:t>
          </a:r>
          <a:r>
            <a:rPr lang="en-US" sz="1600" b="0" i="0" dirty="0"/>
            <a:t>The 1907 eruption was an explosive eruption accompanied by lava flows. a lava dome formed and caused pyroclastic flow.  </a:t>
          </a:r>
          <a:r>
            <a:rPr lang="en-US" sz="1600" dirty="0"/>
            <a:t>Other eruptions during this period mostly had a VEI of 2.</a:t>
          </a:r>
        </a:p>
      </dgm:t>
    </dgm:pt>
    <dgm:pt modelId="{526523B7-63F2-4A84-9D94-BC7EA3618FBE}" type="parTrans" cxnId="{58FFFC94-A399-491D-AEE7-F08AAA0E1904}">
      <dgm:prSet/>
      <dgm:spPr/>
      <dgm:t>
        <a:bodyPr/>
        <a:lstStyle/>
        <a:p>
          <a:endParaRPr lang="en-US"/>
        </a:p>
      </dgm:t>
    </dgm:pt>
    <dgm:pt modelId="{78D9DC31-909B-417C-A979-67DE2EF4FED5}" type="sibTrans" cxnId="{58FFFC94-A399-491D-AEE7-F08AAA0E1904}">
      <dgm:prSet/>
      <dgm:spPr/>
      <dgm:t>
        <a:bodyPr/>
        <a:lstStyle/>
        <a:p>
          <a:endParaRPr lang="en-US"/>
        </a:p>
      </dgm:t>
    </dgm:pt>
    <dgm:pt modelId="{E370D57E-EC17-47E3-9D84-6F908E01ABD2}">
      <dgm:prSet custT="1"/>
      <dgm:spPr/>
      <dgm:t>
        <a:bodyPr/>
        <a:lstStyle/>
        <a:p>
          <a:r>
            <a:rPr lang="en-US" sz="1400" dirty="0"/>
            <a:t>21st Century</a:t>
          </a:r>
        </a:p>
      </dgm:t>
    </dgm:pt>
    <dgm:pt modelId="{069ADE76-225A-4A2D-9706-330E4D6FE790}" type="parTrans" cxnId="{537E3736-7343-4D66-A798-1440AB4057A0}">
      <dgm:prSet/>
      <dgm:spPr/>
      <dgm:t>
        <a:bodyPr/>
        <a:lstStyle/>
        <a:p>
          <a:endParaRPr lang="en-US"/>
        </a:p>
      </dgm:t>
    </dgm:pt>
    <dgm:pt modelId="{0B67F2D6-4624-43BC-A740-79921CC1C007}" type="sibTrans" cxnId="{537E3736-7343-4D66-A798-1440AB4057A0}">
      <dgm:prSet/>
      <dgm:spPr/>
      <dgm:t>
        <a:bodyPr/>
        <a:lstStyle/>
        <a:p>
          <a:endParaRPr lang="en-US"/>
        </a:p>
      </dgm:t>
    </dgm:pt>
    <dgm:pt modelId="{7158DA96-CF6C-4F86-8C06-266EC6A731E7}">
      <dgm:prSet custT="1"/>
      <dgm:spPr/>
      <dgm:t>
        <a:bodyPr/>
        <a:lstStyle/>
        <a:p>
          <a:r>
            <a:rPr lang="en-US" sz="1600" dirty="0"/>
            <a:t>20th to 21st Century Activity:</a:t>
          </a:r>
          <a:br>
            <a:rPr lang="en-US" sz="1600" dirty="0"/>
          </a:br>
          <a:r>
            <a:rPr lang="en-US" sz="1600" dirty="0"/>
            <a:t>Multiple eruptions occurred in 1990, 1991, 1999, 2002, and 2003. These were typically VEI 1 to 2, suggesting relatively small to moderate eruptions.</a:t>
          </a:r>
        </a:p>
      </dgm:t>
    </dgm:pt>
    <dgm:pt modelId="{50C02FE1-ABC9-44C6-A16A-F1CF552062F0}" type="parTrans" cxnId="{F699CECF-DBB9-4D36-BB7B-E9F7A35A63BE}">
      <dgm:prSet/>
      <dgm:spPr/>
      <dgm:t>
        <a:bodyPr/>
        <a:lstStyle/>
        <a:p>
          <a:endParaRPr lang="en-US"/>
        </a:p>
      </dgm:t>
    </dgm:pt>
    <dgm:pt modelId="{3401B886-1C3B-4969-9B35-20B7CE5DDECD}" type="sibTrans" cxnId="{F699CECF-DBB9-4D36-BB7B-E9F7A35A63BE}">
      <dgm:prSet/>
      <dgm:spPr/>
      <dgm:t>
        <a:bodyPr/>
        <a:lstStyle/>
        <a:p>
          <a:endParaRPr lang="en-US"/>
        </a:p>
      </dgm:t>
    </dgm:pt>
    <dgm:pt modelId="{646CD544-A705-4F11-847C-E3AA878D5645}">
      <dgm:prSet custT="1"/>
      <dgm:spPr/>
      <dgm:t>
        <a:bodyPr/>
        <a:lstStyle/>
        <a:p>
          <a:r>
            <a:rPr lang="en-US" sz="1400" dirty="0"/>
            <a:t>23 Dec. 2023</a:t>
          </a:r>
        </a:p>
      </dgm:t>
    </dgm:pt>
    <dgm:pt modelId="{B6D96720-D5F6-454B-8B60-734C4D64C1AA}" type="parTrans" cxnId="{54F8BE4D-6911-408B-8679-EA573DD2FB0A}">
      <dgm:prSet/>
      <dgm:spPr/>
      <dgm:t>
        <a:bodyPr/>
        <a:lstStyle/>
        <a:p>
          <a:endParaRPr lang="en-US"/>
        </a:p>
      </dgm:t>
    </dgm:pt>
    <dgm:pt modelId="{831A7D2E-4699-425D-A004-EBDA9AEDEA70}" type="sibTrans" cxnId="{54F8BE4D-6911-408B-8679-EA573DD2FB0A}">
      <dgm:prSet/>
      <dgm:spPr/>
      <dgm:t>
        <a:bodyPr/>
        <a:lstStyle/>
        <a:p>
          <a:endParaRPr lang="en-US"/>
        </a:p>
      </dgm:t>
    </dgm:pt>
    <dgm:pt modelId="{4D1A4536-24AD-460B-A369-8ED16D2E2462}">
      <dgm:prSet custT="1"/>
      <dgm:spPr/>
      <dgm:t>
        <a:bodyPr/>
        <a:lstStyle/>
        <a:p>
          <a:r>
            <a:rPr lang="en-US" sz="1600" dirty="0"/>
            <a:t>Recent Activity:</a:t>
          </a:r>
          <a:br>
            <a:rPr lang="en-US" sz="1600" dirty="0"/>
          </a:br>
          <a:r>
            <a:rPr lang="en-US" sz="1600" dirty="0"/>
            <a:t>The most recent confirmed eruption began on December 23, 2023, and is still ongoing as of October 2025, with a Volcanic Explosivity Index (VEI) of 2 - 3</a:t>
          </a:r>
        </a:p>
      </dgm:t>
    </dgm:pt>
    <dgm:pt modelId="{3144A405-B174-4ADA-9537-27058F67A803}" type="parTrans" cxnId="{E4A1AE7D-E308-4CF3-8892-B1A15CB4D8D2}">
      <dgm:prSet/>
      <dgm:spPr/>
      <dgm:t>
        <a:bodyPr/>
        <a:lstStyle/>
        <a:p>
          <a:endParaRPr lang="en-US"/>
        </a:p>
      </dgm:t>
    </dgm:pt>
    <dgm:pt modelId="{EF72F32E-49D0-4984-953D-107EFE557038}" type="sibTrans" cxnId="{E4A1AE7D-E308-4CF3-8892-B1A15CB4D8D2}">
      <dgm:prSet/>
      <dgm:spPr/>
      <dgm:t>
        <a:bodyPr/>
        <a:lstStyle/>
        <a:p>
          <a:endParaRPr lang="en-US"/>
        </a:p>
      </dgm:t>
    </dgm:pt>
    <dgm:pt modelId="{94C514C7-40CE-49C6-982B-2DD42FD25131}" type="pres">
      <dgm:prSet presAssocID="{8C9C60DC-B5DD-432E-9E13-733F30443B34}" presName="Name0" presStyleCnt="0">
        <dgm:presLayoutVars>
          <dgm:chMax/>
          <dgm:chPref/>
          <dgm:animLvl val="lvl"/>
        </dgm:presLayoutVars>
      </dgm:prSet>
      <dgm:spPr/>
    </dgm:pt>
    <dgm:pt modelId="{0DC2CF5B-4AC1-4164-B7EB-ED15573D2F74}" type="pres">
      <dgm:prSet presAssocID="{A3D9F623-5303-44AA-9F02-1BE386C7DE24}" presName="composite1" presStyleCnt="0"/>
      <dgm:spPr/>
    </dgm:pt>
    <dgm:pt modelId="{B5639378-9D6E-481A-9A72-3A40700E42F4}" type="pres">
      <dgm:prSet presAssocID="{A3D9F623-5303-44AA-9F02-1BE386C7DE24}" presName="parent1" presStyleLbl="alignNode1" presStyleIdx="0" presStyleCnt="5">
        <dgm:presLayoutVars>
          <dgm:chMax val="1"/>
          <dgm:chPref val="1"/>
          <dgm:bulletEnabled val="1"/>
        </dgm:presLayoutVars>
      </dgm:prSet>
      <dgm:spPr/>
    </dgm:pt>
    <dgm:pt modelId="{8FC65A48-C74D-4866-9C91-948264C21D3B}" type="pres">
      <dgm:prSet presAssocID="{A3D9F623-5303-44AA-9F02-1BE386C7DE24}" presName="Childtext1" presStyleLbl="revTx" presStyleIdx="0" presStyleCnt="5" custLinFactNeighborY="11183">
        <dgm:presLayoutVars>
          <dgm:bulletEnabled val="1"/>
        </dgm:presLayoutVars>
      </dgm:prSet>
      <dgm:spPr/>
    </dgm:pt>
    <dgm:pt modelId="{CFD2748B-0A1C-407F-B201-9EA34D8210CE}" type="pres">
      <dgm:prSet presAssocID="{A3D9F623-5303-44AA-9F02-1BE386C7DE24}" presName="ConnectLine1" presStyleLbl="sibTrans1D1" presStyleIdx="0" presStyleCnt="5"/>
      <dgm:spPr>
        <a:noFill/>
        <a:ln w="6350" cap="flat" cmpd="sng" algn="ctr">
          <a:solidFill>
            <a:schemeClr val="accent1">
              <a:hueOff val="0"/>
              <a:satOff val="0"/>
              <a:lumOff val="0"/>
              <a:alphaOff val="0"/>
            </a:schemeClr>
          </a:solidFill>
          <a:prstDash val="dash"/>
          <a:miter lim="800000"/>
        </a:ln>
        <a:effectLst/>
      </dgm:spPr>
    </dgm:pt>
    <dgm:pt modelId="{2DD7B0C0-1D28-4135-88B7-213D98D92145}" type="pres">
      <dgm:prSet presAssocID="{A3D9F623-5303-44AA-9F02-1BE386C7DE24}" presName="ConnectLineEnd1" presStyleLbl="lnNode1" presStyleIdx="0" presStyleCnt="5"/>
      <dgm:spPr/>
    </dgm:pt>
    <dgm:pt modelId="{ABD57EE7-AB7E-4702-B643-C0A2C1068959}" type="pres">
      <dgm:prSet presAssocID="{A3D9F623-5303-44AA-9F02-1BE386C7DE24}" presName="EmptyPane1" presStyleCnt="0"/>
      <dgm:spPr/>
    </dgm:pt>
    <dgm:pt modelId="{DFF3CF64-A8DC-4181-A04E-CF88D98576CC}" type="pres">
      <dgm:prSet presAssocID="{6FE81F7A-0B8F-43D0-AB61-E1659F8930C0}" presName="spaceBetweenRectangles1" presStyleCnt="0"/>
      <dgm:spPr/>
    </dgm:pt>
    <dgm:pt modelId="{1C66FBB5-BB2E-4D5C-9CF0-7E8A95136B0D}" type="pres">
      <dgm:prSet presAssocID="{8EE5C43F-E563-40A4-8E0C-D50E4D4E6004}" presName="composite1" presStyleCnt="0"/>
      <dgm:spPr/>
    </dgm:pt>
    <dgm:pt modelId="{0D9DD319-133F-44F3-9EF9-5D728C31E08E}" type="pres">
      <dgm:prSet presAssocID="{8EE5C43F-E563-40A4-8E0C-D50E4D4E6004}" presName="parent1" presStyleLbl="alignNode1" presStyleIdx="1" presStyleCnt="5">
        <dgm:presLayoutVars>
          <dgm:chMax val="1"/>
          <dgm:chPref val="1"/>
          <dgm:bulletEnabled val="1"/>
        </dgm:presLayoutVars>
      </dgm:prSet>
      <dgm:spPr/>
    </dgm:pt>
    <dgm:pt modelId="{B7759EEF-9415-4A14-84D8-50404D18CB5E}" type="pres">
      <dgm:prSet presAssocID="{8EE5C43F-E563-40A4-8E0C-D50E4D4E6004}" presName="Childtext1" presStyleLbl="revTx" presStyleIdx="1" presStyleCnt="5" custScaleX="134363" custLinFactNeighborY="-14144">
        <dgm:presLayoutVars>
          <dgm:bulletEnabled val="1"/>
        </dgm:presLayoutVars>
      </dgm:prSet>
      <dgm:spPr/>
    </dgm:pt>
    <dgm:pt modelId="{0253FB2F-E7EC-49B4-8A1C-8F8BBE85E0C1}" type="pres">
      <dgm:prSet presAssocID="{8EE5C43F-E563-40A4-8E0C-D50E4D4E6004}" presName="ConnectLine1" presStyleLbl="sibTrans1D1" presStyleIdx="1" presStyleCnt="5"/>
      <dgm:spPr>
        <a:noFill/>
        <a:ln w="6350" cap="flat" cmpd="sng" algn="ctr">
          <a:solidFill>
            <a:schemeClr val="accent1">
              <a:hueOff val="0"/>
              <a:satOff val="0"/>
              <a:lumOff val="0"/>
              <a:alphaOff val="0"/>
            </a:schemeClr>
          </a:solidFill>
          <a:prstDash val="dash"/>
          <a:miter lim="800000"/>
        </a:ln>
        <a:effectLst/>
      </dgm:spPr>
    </dgm:pt>
    <dgm:pt modelId="{A5EE1922-9444-4193-90A6-5960BD4F4C31}" type="pres">
      <dgm:prSet presAssocID="{8EE5C43F-E563-40A4-8E0C-D50E4D4E6004}" presName="ConnectLineEnd1" presStyleLbl="lnNode1" presStyleIdx="1" presStyleCnt="5"/>
      <dgm:spPr/>
    </dgm:pt>
    <dgm:pt modelId="{AD070F12-B230-4290-AA63-AEADE5F1FB5D}" type="pres">
      <dgm:prSet presAssocID="{8EE5C43F-E563-40A4-8E0C-D50E4D4E6004}" presName="EmptyPane1" presStyleCnt="0"/>
      <dgm:spPr/>
    </dgm:pt>
    <dgm:pt modelId="{FDEC79C8-E633-4A0D-824D-DA8B7A3EE8E4}" type="pres">
      <dgm:prSet presAssocID="{16CC2B03-D757-4DF3-B635-EE30080C2C49}" presName="spaceBetweenRectangles1" presStyleCnt="0"/>
      <dgm:spPr/>
    </dgm:pt>
    <dgm:pt modelId="{C034E205-7B10-4981-B905-53039771DE18}" type="pres">
      <dgm:prSet presAssocID="{5D54BECD-5E82-44B7-92B9-EDC4A36302C4}" presName="composite1" presStyleCnt="0"/>
      <dgm:spPr/>
    </dgm:pt>
    <dgm:pt modelId="{02C351E0-1C9B-405F-9AAC-C48DB8CEE635}" type="pres">
      <dgm:prSet presAssocID="{5D54BECD-5E82-44B7-92B9-EDC4A36302C4}" presName="parent1" presStyleLbl="alignNode1" presStyleIdx="2" presStyleCnt="5">
        <dgm:presLayoutVars>
          <dgm:chMax val="1"/>
          <dgm:chPref val="1"/>
          <dgm:bulletEnabled val="1"/>
        </dgm:presLayoutVars>
      </dgm:prSet>
      <dgm:spPr/>
    </dgm:pt>
    <dgm:pt modelId="{7D49B29D-4ECF-4BA1-B588-6AC83BDC74E3}" type="pres">
      <dgm:prSet presAssocID="{5D54BECD-5E82-44B7-92B9-EDC4A36302C4}" presName="Childtext1" presStyleLbl="revTx" presStyleIdx="2" presStyleCnt="5" custScaleX="126819" custLinFactNeighborX="-214" custLinFactNeighborY="16487">
        <dgm:presLayoutVars>
          <dgm:bulletEnabled val="1"/>
        </dgm:presLayoutVars>
      </dgm:prSet>
      <dgm:spPr/>
    </dgm:pt>
    <dgm:pt modelId="{D2990B32-B41B-474D-AB45-0FD493D3FCEC}" type="pres">
      <dgm:prSet presAssocID="{5D54BECD-5E82-44B7-92B9-EDC4A36302C4}" presName="ConnectLine1" presStyleLbl="sibTrans1D1" presStyleIdx="2" presStyleCnt="5"/>
      <dgm:spPr>
        <a:noFill/>
        <a:ln w="6350" cap="flat" cmpd="sng" algn="ctr">
          <a:solidFill>
            <a:schemeClr val="accent1">
              <a:hueOff val="0"/>
              <a:satOff val="0"/>
              <a:lumOff val="0"/>
              <a:alphaOff val="0"/>
            </a:schemeClr>
          </a:solidFill>
          <a:prstDash val="dash"/>
          <a:miter lim="800000"/>
        </a:ln>
        <a:effectLst/>
      </dgm:spPr>
    </dgm:pt>
    <dgm:pt modelId="{A1B6B8A2-EBEC-49E2-A0DC-E5B384C71807}" type="pres">
      <dgm:prSet presAssocID="{5D54BECD-5E82-44B7-92B9-EDC4A36302C4}" presName="ConnectLineEnd1" presStyleLbl="lnNode1" presStyleIdx="2" presStyleCnt="5"/>
      <dgm:spPr/>
    </dgm:pt>
    <dgm:pt modelId="{CB7135C0-B711-4976-B748-02E5BDFFA7CD}" type="pres">
      <dgm:prSet presAssocID="{5D54BECD-5E82-44B7-92B9-EDC4A36302C4}" presName="EmptyPane1" presStyleCnt="0"/>
      <dgm:spPr/>
    </dgm:pt>
    <dgm:pt modelId="{FB8694A2-FA00-4988-9825-49D6D1983044}" type="pres">
      <dgm:prSet presAssocID="{0BFA0210-7A99-475A-8A89-4EB0F498BFFF}" presName="spaceBetweenRectangles1" presStyleCnt="0"/>
      <dgm:spPr/>
    </dgm:pt>
    <dgm:pt modelId="{72279BA7-A52D-47EE-B0C6-085F1627DAF3}" type="pres">
      <dgm:prSet presAssocID="{E370D57E-EC17-47E3-9D84-6F908E01ABD2}" presName="composite1" presStyleCnt="0"/>
      <dgm:spPr/>
    </dgm:pt>
    <dgm:pt modelId="{7EC356DA-DD1A-4DE4-AECE-43DA46B81556}" type="pres">
      <dgm:prSet presAssocID="{E370D57E-EC17-47E3-9D84-6F908E01ABD2}" presName="parent1" presStyleLbl="alignNode1" presStyleIdx="3" presStyleCnt="5">
        <dgm:presLayoutVars>
          <dgm:chMax val="1"/>
          <dgm:chPref val="1"/>
          <dgm:bulletEnabled val="1"/>
        </dgm:presLayoutVars>
      </dgm:prSet>
      <dgm:spPr/>
    </dgm:pt>
    <dgm:pt modelId="{9378BAAA-2CB8-4049-8B6E-C80A3002FF42}" type="pres">
      <dgm:prSet presAssocID="{E370D57E-EC17-47E3-9D84-6F908E01ABD2}" presName="Childtext1" presStyleLbl="revTx" presStyleIdx="3" presStyleCnt="5" custScaleX="134235">
        <dgm:presLayoutVars>
          <dgm:bulletEnabled val="1"/>
        </dgm:presLayoutVars>
      </dgm:prSet>
      <dgm:spPr/>
    </dgm:pt>
    <dgm:pt modelId="{40DD8216-73C5-40AF-88E2-1517394A9AE0}" type="pres">
      <dgm:prSet presAssocID="{E370D57E-EC17-47E3-9D84-6F908E01ABD2}" presName="ConnectLine1" presStyleLbl="sibTrans1D1" presStyleIdx="3" presStyleCnt="5"/>
      <dgm:spPr>
        <a:noFill/>
        <a:ln w="6350" cap="flat" cmpd="sng" algn="ctr">
          <a:solidFill>
            <a:schemeClr val="accent1">
              <a:hueOff val="0"/>
              <a:satOff val="0"/>
              <a:lumOff val="0"/>
              <a:alphaOff val="0"/>
            </a:schemeClr>
          </a:solidFill>
          <a:prstDash val="dash"/>
          <a:miter lim="800000"/>
        </a:ln>
        <a:effectLst/>
      </dgm:spPr>
    </dgm:pt>
    <dgm:pt modelId="{3FBE53E4-E992-47DF-BC9C-4BC8AA6528CB}" type="pres">
      <dgm:prSet presAssocID="{E370D57E-EC17-47E3-9D84-6F908E01ABD2}" presName="ConnectLineEnd1" presStyleLbl="lnNode1" presStyleIdx="3" presStyleCnt="5"/>
      <dgm:spPr/>
    </dgm:pt>
    <dgm:pt modelId="{EB8E0C08-008D-4B4E-8891-9F9B75EBFDA9}" type="pres">
      <dgm:prSet presAssocID="{E370D57E-EC17-47E3-9D84-6F908E01ABD2}" presName="EmptyPane1" presStyleCnt="0"/>
      <dgm:spPr/>
    </dgm:pt>
    <dgm:pt modelId="{DBD026BB-3885-4E5D-93CF-1AF9ACD85181}" type="pres">
      <dgm:prSet presAssocID="{0B67F2D6-4624-43BC-A740-79921CC1C007}" presName="spaceBetweenRectangles1" presStyleCnt="0"/>
      <dgm:spPr/>
    </dgm:pt>
    <dgm:pt modelId="{CB6F2D57-35BD-49EC-85A6-B50886419C43}" type="pres">
      <dgm:prSet presAssocID="{646CD544-A705-4F11-847C-E3AA878D5645}" presName="composite1" presStyleCnt="0"/>
      <dgm:spPr/>
    </dgm:pt>
    <dgm:pt modelId="{3CC5C8DB-A0F5-446B-BBFE-EA63D3FF18DD}" type="pres">
      <dgm:prSet presAssocID="{646CD544-A705-4F11-847C-E3AA878D5645}" presName="parent1" presStyleLbl="alignNode1" presStyleIdx="4" presStyleCnt="5">
        <dgm:presLayoutVars>
          <dgm:chMax val="1"/>
          <dgm:chPref val="1"/>
          <dgm:bulletEnabled val="1"/>
        </dgm:presLayoutVars>
      </dgm:prSet>
      <dgm:spPr/>
    </dgm:pt>
    <dgm:pt modelId="{5E870FE0-600D-4C9B-9B51-13D67F543CC8}" type="pres">
      <dgm:prSet presAssocID="{646CD544-A705-4F11-847C-E3AA878D5645}" presName="Childtext1" presStyleLbl="revTx" presStyleIdx="4" presStyleCnt="5">
        <dgm:presLayoutVars>
          <dgm:bulletEnabled val="1"/>
        </dgm:presLayoutVars>
      </dgm:prSet>
      <dgm:spPr/>
    </dgm:pt>
    <dgm:pt modelId="{1EF5B070-00AE-4163-A460-A811FAC2B235}" type="pres">
      <dgm:prSet presAssocID="{646CD544-A705-4F11-847C-E3AA878D5645}" presName="ConnectLine1" presStyleLbl="sibTrans1D1" presStyleIdx="4" presStyleCnt="5"/>
      <dgm:spPr>
        <a:noFill/>
        <a:ln w="6350" cap="flat" cmpd="sng" algn="ctr">
          <a:solidFill>
            <a:schemeClr val="accent1">
              <a:hueOff val="0"/>
              <a:satOff val="0"/>
              <a:lumOff val="0"/>
              <a:alphaOff val="0"/>
            </a:schemeClr>
          </a:solidFill>
          <a:prstDash val="dash"/>
          <a:miter lim="800000"/>
        </a:ln>
        <a:effectLst/>
      </dgm:spPr>
    </dgm:pt>
    <dgm:pt modelId="{3FFEB312-E505-44A6-A4EB-DF75C51DD0B9}" type="pres">
      <dgm:prSet presAssocID="{646CD544-A705-4F11-847C-E3AA878D5645}" presName="ConnectLineEnd1" presStyleLbl="lnNode1" presStyleIdx="4" presStyleCnt="5"/>
      <dgm:spPr/>
    </dgm:pt>
    <dgm:pt modelId="{F5F4690E-CD20-4471-A5BB-9905EECE5FDA}" type="pres">
      <dgm:prSet presAssocID="{646CD544-A705-4F11-847C-E3AA878D5645}" presName="EmptyPane1" presStyleCnt="0"/>
      <dgm:spPr/>
    </dgm:pt>
  </dgm:ptLst>
  <dgm:cxnLst>
    <dgm:cxn modelId="{CD634F00-54C6-4205-BFC6-1104C18F2ED4}" srcId="{8EE5C43F-E563-40A4-8E0C-D50E4D4E6004}" destId="{22223EBB-26F4-4C70-A308-D71BF2C98F9D}" srcOrd="0" destOrd="0" parTransId="{C364990F-86F0-4632-94F4-35F338CB94ED}" sibTransId="{E90A23E9-E1AC-4B22-A8D5-6F7E99EF1C84}"/>
    <dgm:cxn modelId="{7B754022-6B72-4E4B-A3BE-9A788BA4E315}" type="presOf" srcId="{8C9C60DC-B5DD-432E-9E13-733F30443B34}" destId="{94C514C7-40CE-49C6-982B-2DD42FD25131}" srcOrd="0" destOrd="0" presId="urn:microsoft.com/office/officeart/2016/7/layout/RoundedRectangleTimeline"/>
    <dgm:cxn modelId="{E00E4E33-8A20-4E67-B13B-25FDDBF0EC03}" type="presOf" srcId="{5D54BECD-5E82-44B7-92B9-EDC4A36302C4}" destId="{02C351E0-1C9B-405F-9AAC-C48DB8CEE635}" srcOrd="0" destOrd="0" presId="urn:microsoft.com/office/officeart/2016/7/layout/RoundedRectangleTimeline"/>
    <dgm:cxn modelId="{537E3736-7343-4D66-A798-1440AB4057A0}" srcId="{8C9C60DC-B5DD-432E-9E13-733F30443B34}" destId="{E370D57E-EC17-47E3-9D84-6F908E01ABD2}" srcOrd="3" destOrd="0" parTransId="{069ADE76-225A-4A2D-9706-330E4D6FE790}" sibTransId="{0B67F2D6-4624-43BC-A740-79921CC1C007}"/>
    <dgm:cxn modelId="{94714336-D6F2-427A-9C4D-AA02A47E290B}" srcId="{8C9C60DC-B5DD-432E-9E13-733F30443B34}" destId="{5D54BECD-5E82-44B7-92B9-EDC4A36302C4}" srcOrd="2" destOrd="0" parTransId="{EB7B2219-7EF7-48A5-BD7D-B42E0456D428}" sibTransId="{0BFA0210-7A99-475A-8A89-4EB0F498BFFF}"/>
    <dgm:cxn modelId="{54F8BE4D-6911-408B-8679-EA573DD2FB0A}" srcId="{8C9C60DC-B5DD-432E-9E13-733F30443B34}" destId="{646CD544-A705-4F11-847C-E3AA878D5645}" srcOrd="4" destOrd="0" parTransId="{B6D96720-D5F6-454B-8B60-734C4D64C1AA}" sibTransId="{831A7D2E-4699-425D-A004-EBDA9AEDEA70}"/>
    <dgm:cxn modelId="{DA4BBA6F-2814-425F-BF36-ACE3E418E0DC}" type="presOf" srcId="{4D1A4536-24AD-460B-A369-8ED16D2E2462}" destId="{5E870FE0-600D-4C9B-9B51-13D67F543CC8}" srcOrd="0" destOrd="0" presId="urn:microsoft.com/office/officeart/2016/7/layout/RoundedRectangleTimeline"/>
    <dgm:cxn modelId="{2A042F70-B7C4-4F46-9301-47BEA674F711}" srcId="{8C9C60DC-B5DD-432E-9E13-733F30443B34}" destId="{8EE5C43F-E563-40A4-8E0C-D50E4D4E6004}" srcOrd="1" destOrd="0" parTransId="{0959B4BF-3FCA-41C5-B814-D4C970FD4A64}" sibTransId="{16CC2B03-D757-4DF3-B635-EE30080C2C49}"/>
    <dgm:cxn modelId="{D3460E71-9309-443E-B61B-4E86FFDA7052}" type="presOf" srcId="{7158DA96-CF6C-4F86-8C06-266EC6A731E7}" destId="{9378BAAA-2CB8-4049-8B6E-C80A3002FF42}" srcOrd="0" destOrd="0" presId="urn:microsoft.com/office/officeart/2016/7/layout/RoundedRectangleTimeline"/>
    <dgm:cxn modelId="{14130252-AB9A-405D-87B4-B2069D682F81}" type="presOf" srcId="{8EE5C43F-E563-40A4-8E0C-D50E4D4E6004}" destId="{0D9DD319-133F-44F3-9EF9-5D728C31E08E}" srcOrd="0" destOrd="0" presId="urn:microsoft.com/office/officeart/2016/7/layout/RoundedRectangleTimeline"/>
    <dgm:cxn modelId="{E4A1AE7D-E308-4CF3-8892-B1A15CB4D8D2}" srcId="{646CD544-A705-4F11-847C-E3AA878D5645}" destId="{4D1A4536-24AD-460B-A369-8ED16D2E2462}" srcOrd="0" destOrd="0" parTransId="{3144A405-B174-4ADA-9537-27058F67A803}" sibTransId="{EF72F32E-49D0-4984-953D-107EFE557038}"/>
    <dgm:cxn modelId="{E97FE582-D7B3-4BFC-A4E4-00B42A9B16E8}" srcId="{8C9C60DC-B5DD-432E-9E13-733F30443B34}" destId="{A3D9F623-5303-44AA-9F02-1BE386C7DE24}" srcOrd="0" destOrd="0" parTransId="{2A5F84EC-7C48-4AFC-AB1B-49E3178A8577}" sibTransId="{6FE81F7A-0B8F-43D0-AB61-E1659F8930C0}"/>
    <dgm:cxn modelId="{58FFFC94-A399-491D-AEE7-F08AAA0E1904}" srcId="{5D54BECD-5E82-44B7-92B9-EDC4A36302C4}" destId="{7CFAB82D-8988-4D7E-BFAC-27C37089CEF5}" srcOrd="0" destOrd="0" parTransId="{526523B7-63F2-4A84-9D94-BC7EA3618FBE}" sibTransId="{78D9DC31-909B-417C-A979-67DE2EF4FED5}"/>
    <dgm:cxn modelId="{6D47B49A-504F-41C2-B524-65AC51852F62}" type="presOf" srcId="{A3D9F623-5303-44AA-9F02-1BE386C7DE24}" destId="{B5639378-9D6E-481A-9A72-3A40700E42F4}" srcOrd="0" destOrd="0" presId="urn:microsoft.com/office/officeart/2016/7/layout/RoundedRectangleTimeline"/>
    <dgm:cxn modelId="{D01CE79D-A1EE-4798-B335-DFF061233E44}" type="presOf" srcId="{7CFAB82D-8988-4D7E-BFAC-27C37089CEF5}" destId="{7D49B29D-4ECF-4BA1-B588-6AC83BDC74E3}" srcOrd="0" destOrd="0" presId="urn:microsoft.com/office/officeart/2016/7/layout/RoundedRectangleTimeline"/>
    <dgm:cxn modelId="{7AC844C0-DA9B-4596-A674-20BF9BC40A0F}" srcId="{A3D9F623-5303-44AA-9F02-1BE386C7DE24}" destId="{02201449-8F8F-4C01-A69A-8B44C1F00C22}" srcOrd="0" destOrd="0" parTransId="{94AB0AD2-196C-4BAD-94F1-34ACF55CA987}" sibTransId="{2A715CDE-02F2-4642-81C1-C75CB2058938}"/>
    <dgm:cxn modelId="{F699CECF-DBB9-4D36-BB7B-E9F7A35A63BE}" srcId="{E370D57E-EC17-47E3-9D84-6F908E01ABD2}" destId="{7158DA96-CF6C-4F86-8C06-266EC6A731E7}" srcOrd="0" destOrd="0" parTransId="{50C02FE1-ABC9-44C6-A16A-F1CF552062F0}" sibTransId="{3401B886-1C3B-4969-9B35-20B7CE5DDECD}"/>
    <dgm:cxn modelId="{2F3642E3-EADF-467D-BE50-5699E6A44698}" type="presOf" srcId="{22223EBB-26F4-4C70-A308-D71BF2C98F9D}" destId="{B7759EEF-9415-4A14-84D8-50404D18CB5E}" srcOrd="0" destOrd="0" presId="urn:microsoft.com/office/officeart/2016/7/layout/RoundedRectangleTimeline"/>
    <dgm:cxn modelId="{7F6DEAE6-F2A0-42CF-B015-15C0F8CAAB08}" type="presOf" srcId="{02201449-8F8F-4C01-A69A-8B44C1F00C22}" destId="{8FC65A48-C74D-4866-9C91-948264C21D3B}" srcOrd="0" destOrd="0" presId="urn:microsoft.com/office/officeart/2016/7/layout/RoundedRectangleTimeline"/>
    <dgm:cxn modelId="{08D983E8-DE92-45C6-AB2E-7B5629D29304}" type="presOf" srcId="{646CD544-A705-4F11-847C-E3AA878D5645}" destId="{3CC5C8DB-A0F5-446B-BBFE-EA63D3FF18DD}" srcOrd="0" destOrd="0" presId="urn:microsoft.com/office/officeart/2016/7/layout/RoundedRectangleTimeline"/>
    <dgm:cxn modelId="{3A8CADF0-03E9-4516-B5E5-B4D3708CDF5B}" type="presOf" srcId="{E370D57E-EC17-47E3-9D84-6F908E01ABD2}" destId="{7EC356DA-DD1A-4DE4-AECE-43DA46B81556}" srcOrd="0" destOrd="0" presId="urn:microsoft.com/office/officeart/2016/7/layout/RoundedRectangleTimeline"/>
    <dgm:cxn modelId="{D3A9F82B-7AE6-49DA-B31D-13BCEF82DC50}" type="presParOf" srcId="{94C514C7-40CE-49C6-982B-2DD42FD25131}" destId="{0DC2CF5B-4AC1-4164-B7EB-ED15573D2F74}" srcOrd="0" destOrd="0" presId="urn:microsoft.com/office/officeart/2016/7/layout/RoundedRectangleTimeline"/>
    <dgm:cxn modelId="{72C1F44A-1904-4C67-924A-FB1CAFF389F0}" type="presParOf" srcId="{0DC2CF5B-4AC1-4164-B7EB-ED15573D2F74}" destId="{B5639378-9D6E-481A-9A72-3A40700E42F4}" srcOrd="0" destOrd="0" presId="urn:microsoft.com/office/officeart/2016/7/layout/RoundedRectangleTimeline"/>
    <dgm:cxn modelId="{66F406E6-6EBF-4EDD-99BB-14721F7691D4}" type="presParOf" srcId="{0DC2CF5B-4AC1-4164-B7EB-ED15573D2F74}" destId="{8FC65A48-C74D-4866-9C91-948264C21D3B}" srcOrd="1" destOrd="0" presId="urn:microsoft.com/office/officeart/2016/7/layout/RoundedRectangleTimeline"/>
    <dgm:cxn modelId="{EBBFDE69-80DA-469E-9D13-C398AE64C89F}" type="presParOf" srcId="{0DC2CF5B-4AC1-4164-B7EB-ED15573D2F74}" destId="{CFD2748B-0A1C-407F-B201-9EA34D8210CE}" srcOrd="2" destOrd="0" presId="urn:microsoft.com/office/officeart/2016/7/layout/RoundedRectangleTimeline"/>
    <dgm:cxn modelId="{2F4DB46B-C9E5-4411-95D5-6DCB651AEF3D}" type="presParOf" srcId="{0DC2CF5B-4AC1-4164-B7EB-ED15573D2F74}" destId="{2DD7B0C0-1D28-4135-88B7-213D98D92145}" srcOrd="3" destOrd="0" presId="urn:microsoft.com/office/officeart/2016/7/layout/RoundedRectangleTimeline"/>
    <dgm:cxn modelId="{EB9523A9-C1C4-4FF7-81C1-51B14B2D96F2}" type="presParOf" srcId="{0DC2CF5B-4AC1-4164-B7EB-ED15573D2F74}" destId="{ABD57EE7-AB7E-4702-B643-C0A2C1068959}" srcOrd="4" destOrd="0" presId="urn:microsoft.com/office/officeart/2016/7/layout/RoundedRectangleTimeline"/>
    <dgm:cxn modelId="{76ADCA54-CE4A-4D04-93B9-798D675E626E}" type="presParOf" srcId="{94C514C7-40CE-49C6-982B-2DD42FD25131}" destId="{DFF3CF64-A8DC-4181-A04E-CF88D98576CC}" srcOrd="1" destOrd="0" presId="urn:microsoft.com/office/officeart/2016/7/layout/RoundedRectangleTimeline"/>
    <dgm:cxn modelId="{6AF153C6-6FF5-499A-A89B-6DB20551856B}" type="presParOf" srcId="{94C514C7-40CE-49C6-982B-2DD42FD25131}" destId="{1C66FBB5-BB2E-4D5C-9CF0-7E8A95136B0D}" srcOrd="2" destOrd="0" presId="urn:microsoft.com/office/officeart/2016/7/layout/RoundedRectangleTimeline"/>
    <dgm:cxn modelId="{90A15225-B66E-4D3C-B164-25E5286A6A80}" type="presParOf" srcId="{1C66FBB5-BB2E-4D5C-9CF0-7E8A95136B0D}" destId="{0D9DD319-133F-44F3-9EF9-5D728C31E08E}" srcOrd="0" destOrd="0" presId="urn:microsoft.com/office/officeart/2016/7/layout/RoundedRectangleTimeline"/>
    <dgm:cxn modelId="{736D9D3E-6CB7-40B8-83B0-936DE453B803}" type="presParOf" srcId="{1C66FBB5-BB2E-4D5C-9CF0-7E8A95136B0D}" destId="{B7759EEF-9415-4A14-84D8-50404D18CB5E}" srcOrd="1" destOrd="0" presId="urn:microsoft.com/office/officeart/2016/7/layout/RoundedRectangleTimeline"/>
    <dgm:cxn modelId="{E36E12E6-3E56-4A65-82CD-8A178DF2F947}" type="presParOf" srcId="{1C66FBB5-BB2E-4D5C-9CF0-7E8A95136B0D}" destId="{0253FB2F-E7EC-49B4-8A1C-8F8BBE85E0C1}" srcOrd="2" destOrd="0" presId="urn:microsoft.com/office/officeart/2016/7/layout/RoundedRectangleTimeline"/>
    <dgm:cxn modelId="{20522A88-9C62-4463-882F-5242A13E326B}" type="presParOf" srcId="{1C66FBB5-BB2E-4D5C-9CF0-7E8A95136B0D}" destId="{A5EE1922-9444-4193-90A6-5960BD4F4C31}" srcOrd="3" destOrd="0" presId="urn:microsoft.com/office/officeart/2016/7/layout/RoundedRectangleTimeline"/>
    <dgm:cxn modelId="{1B410106-3D2B-45EF-8613-370991D06261}" type="presParOf" srcId="{1C66FBB5-BB2E-4D5C-9CF0-7E8A95136B0D}" destId="{AD070F12-B230-4290-AA63-AEADE5F1FB5D}" srcOrd="4" destOrd="0" presId="urn:microsoft.com/office/officeart/2016/7/layout/RoundedRectangleTimeline"/>
    <dgm:cxn modelId="{C2E9E42E-EFE5-48CB-8C68-89CA302424ED}" type="presParOf" srcId="{94C514C7-40CE-49C6-982B-2DD42FD25131}" destId="{FDEC79C8-E633-4A0D-824D-DA8B7A3EE8E4}" srcOrd="3" destOrd="0" presId="urn:microsoft.com/office/officeart/2016/7/layout/RoundedRectangleTimeline"/>
    <dgm:cxn modelId="{16242085-F4A1-4F8E-AD9A-50806038E863}" type="presParOf" srcId="{94C514C7-40CE-49C6-982B-2DD42FD25131}" destId="{C034E205-7B10-4981-B905-53039771DE18}" srcOrd="4" destOrd="0" presId="urn:microsoft.com/office/officeart/2016/7/layout/RoundedRectangleTimeline"/>
    <dgm:cxn modelId="{1BE8160B-93B3-42F0-959E-1773907FA79D}" type="presParOf" srcId="{C034E205-7B10-4981-B905-53039771DE18}" destId="{02C351E0-1C9B-405F-9AAC-C48DB8CEE635}" srcOrd="0" destOrd="0" presId="urn:microsoft.com/office/officeart/2016/7/layout/RoundedRectangleTimeline"/>
    <dgm:cxn modelId="{106AA884-D8B0-4E17-BD16-73DF8F8C363B}" type="presParOf" srcId="{C034E205-7B10-4981-B905-53039771DE18}" destId="{7D49B29D-4ECF-4BA1-B588-6AC83BDC74E3}" srcOrd="1" destOrd="0" presId="urn:microsoft.com/office/officeart/2016/7/layout/RoundedRectangleTimeline"/>
    <dgm:cxn modelId="{F4181F44-123F-4C3D-A7EA-E3E34021751B}" type="presParOf" srcId="{C034E205-7B10-4981-B905-53039771DE18}" destId="{D2990B32-B41B-474D-AB45-0FD493D3FCEC}" srcOrd="2" destOrd="0" presId="urn:microsoft.com/office/officeart/2016/7/layout/RoundedRectangleTimeline"/>
    <dgm:cxn modelId="{B565DA8B-34B1-46C4-9AEA-658FF5EDAA38}" type="presParOf" srcId="{C034E205-7B10-4981-B905-53039771DE18}" destId="{A1B6B8A2-EBEC-49E2-A0DC-E5B384C71807}" srcOrd="3" destOrd="0" presId="urn:microsoft.com/office/officeart/2016/7/layout/RoundedRectangleTimeline"/>
    <dgm:cxn modelId="{D2F4D651-907F-48B9-98FE-C4B06D7E6FF9}" type="presParOf" srcId="{C034E205-7B10-4981-B905-53039771DE18}" destId="{CB7135C0-B711-4976-B748-02E5BDFFA7CD}" srcOrd="4" destOrd="0" presId="urn:microsoft.com/office/officeart/2016/7/layout/RoundedRectangleTimeline"/>
    <dgm:cxn modelId="{A03C0EAE-28B4-4A2E-B9BE-4BAFDD23AA73}" type="presParOf" srcId="{94C514C7-40CE-49C6-982B-2DD42FD25131}" destId="{FB8694A2-FA00-4988-9825-49D6D1983044}" srcOrd="5" destOrd="0" presId="urn:microsoft.com/office/officeart/2016/7/layout/RoundedRectangleTimeline"/>
    <dgm:cxn modelId="{D55D3B35-0969-4D59-84B5-AD05FD7668B5}" type="presParOf" srcId="{94C514C7-40CE-49C6-982B-2DD42FD25131}" destId="{72279BA7-A52D-47EE-B0C6-085F1627DAF3}" srcOrd="6" destOrd="0" presId="urn:microsoft.com/office/officeart/2016/7/layout/RoundedRectangleTimeline"/>
    <dgm:cxn modelId="{C2EC6F07-880F-4FC3-929B-5C992A2260DF}" type="presParOf" srcId="{72279BA7-A52D-47EE-B0C6-085F1627DAF3}" destId="{7EC356DA-DD1A-4DE4-AECE-43DA46B81556}" srcOrd="0" destOrd="0" presId="urn:microsoft.com/office/officeart/2016/7/layout/RoundedRectangleTimeline"/>
    <dgm:cxn modelId="{0833BAC3-5FDC-4BAD-9A59-268744DA625E}" type="presParOf" srcId="{72279BA7-A52D-47EE-B0C6-085F1627DAF3}" destId="{9378BAAA-2CB8-4049-8B6E-C80A3002FF42}" srcOrd="1" destOrd="0" presId="urn:microsoft.com/office/officeart/2016/7/layout/RoundedRectangleTimeline"/>
    <dgm:cxn modelId="{5135280B-9DA1-4B42-ABBB-9D15F05041E7}" type="presParOf" srcId="{72279BA7-A52D-47EE-B0C6-085F1627DAF3}" destId="{40DD8216-73C5-40AF-88E2-1517394A9AE0}" srcOrd="2" destOrd="0" presId="urn:microsoft.com/office/officeart/2016/7/layout/RoundedRectangleTimeline"/>
    <dgm:cxn modelId="{12819BAD-BFBF-4B76-92BF-453B57753FC8}" type="presParOf" srcId="{72279BA7-A52D-47EE-B0C6-085F1627DAF3}" destId="{3FBE53E4-E992-47DF-BC9C-4BC8AA6528CB}" srcOrd="3" destOrd="0" presId="urn:microsoft.com/office/officeart/2016/7/layout/RoundedRectangleTimeline"/>
    <dgm:cxn modelId="{8300316C-40AE-40EE-84C0-3F4A0B1D4FD8}" type="presParOf" srcId="{72279BA7-A52D-47EE-B0C6-085F1627DAF3}" destId="{EB8E0C08-008D-4B4E-8891-9F9B75EBFDA9}" srcOrd="4" destOrd="0" presId="urn:microsoft.com/office/officeart/2016/7/layout/RoundedRectangleTimeline"/>
    <dgm:cxn modelId="{FB5163F7-F85D-4683-8EB1-A38EB1C5F4C1}" type="presParOf" srcId="{94C514C7-40CE-49C6-982B-2DD42FD25131}" destId="{DBD026BB-3885-4E5D-93CF-1AF9ACD85181}" srcOrd="7" destOrd="0" presId="urn:microsoft.com/office/officeart/2016/7/layout/RoundedRectangleTimeline"/>
    <dgm:cxn modelId="{6B6C9A0E-82DC-4989-8428-2E4533577F6E}" type="presParOf" srcId="{94C514C7-40CE-49C6-982B-2DD42FD25131}" destId="{CB6F2D57-35BD-49EC-85A6-B50886419C43}" srcOrd="8" destOrd="0" presId="urn:microsoft.com/office/officeart/2016/7/layout/RoundedRectangleTimeline"/>
    <dgm:cxn modelId="{A635312B-8FDA-4B79-8E3A-FAC45502F725}" type="presParOf" srcId="{CB6F2D57-35BD-49EC-85A6-B50886419C43}" destId="{3CC5C8DB-A0F5-446B-BBFE-EA63D3FF18DD}" srcOrd="0" destOrd="0" presId="urn:microsoft.com/office/officeart/2016/7/layout/RoundedRectangleTimeline"/>
    <dgm:cxn modelId="{73F8C95F-11EE-4E93-95C6-3B6C907173D4}" type="presParOf" srcId="{CB6F2D57-35BD-49EC-85A6-B50886419C43}" destId="{5E870FE0-600D-4C9B-9B51-13D67F543CC8}" srcOrd="1" destOrd="0" presId="urn:microsoft.com/office/officeart/2016/7/layout/RoundedRectangleTimeline"/>
    <dgm:cxn modelId="{D765298E-4076-4EC9-A846-9A953ADFDAE0}" type="presParOf" srcId="{CB6F2D57-35BD-49EC-85A6-B50886419C43}" destId="{1EF5B070-00AE-4163-A460-A811FAC2B235}" srcOrd="2" destOrd="0" presId="urn:microsoft.com/office/officeart/2016/7/layout/RoundedRectangleTimeline"/>
    <dgm:cxn modelId="{1A886C06-A3E6-4F73-91A3-A9C15962A92E}" type="presParOf" srcId="{CB6F2D57-35BD-49EC-85A6-B50886419C43}" destId="{3FFEB312-E505-44A6-A4EB-DF75C51DD0B9}" srcOrd="3" destOrd="0" presId="urn:microsoft.com/office/officeart/2016/7/layout/RoundedRectangleTimeline"/>
    <dgm:cxn modelId="{5F199FD6-561D-481D-B2BC-82050C1BAD5F}" type="presParOf" srcId="{CB6F2D57-35BD-49EC-85A6-B50886419C43}" destId="{F5F4690E-CD20-4471-A5BB-9905EECE5FDA}"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39378-9D6E-481A-9A72-3A40700E42F4}">
      <dsp:nvSpPr>
        <dsp:cNvPr id="0" name=""/>
        <dsp:cNvSpPr/>
      </dsp:nvSpPr>
      <dsp:spPr>
        <a:xfrm rot="16200000">
          <a:off x="1048704" y="2150787"/>
          <a:ext cx="590931" cy="1607735"/>
        </a:xfrm>
        <a:prstGeom prst="round2Same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dirty="0"/>
            <a:t>1675</a:t>
          </a:r>
        </a:p>
      </dsp:txBody>
      <dsp:txXfrm rot="5400000">
        <a:off x="569150" y="2688036"/>
        <a:ext cx="1578888" cy="533237"/>
      </dsp:txXfrm>
    </dsp:sp>
    <dsp:sp modelId="{8FC65A48-C74D-4866-9C91-948264C21D3B}">
      <dsp:nvSpPr>
        <dsp:cNvPr id="0" name=""/>
        <dsp:cNvSpPr/>
      </dsp:nvSpPr>
      <dsp:spPr>
        <a:xfrm>
          <a:off x="4390" y="231293"/>
          <a:ext cx="2679559" cy="2068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None/>
          </a:pPr>
          <a:r>
            <a:rPr lang="en-US" sz="1600" kern="1200" dirty="0"/>
            <a:t>The earliest recorded eruption is dated approximately to 1675 ± 25 years, with a </a:t>
          </a:r>
          <a:r>
            <a:rPr lang="en-US" sz="1600" b="1" kern="1200" dirty="0"/>
            <a:t>VEI of 3, </a:t>
          </a:r>
          <a:r>
            <a:rPr lang="en-US" sz="1600" kern="1200" dirty="0"/>
            <a:t>marking it as one of the most significant in the volcano’s history.</a:t>
          </a:r>
        </a:p>
      </dsp:txBody>
      <dsp:txXfrm>
        <a:off x="4390" y="231293"/>
        <a:ext cx="2679559" cy="2068258"/>
      </dsp:txXfrm>
    </dsp:sp>
    <dsp:sp modelId="{CFD2748B-0A1C-407F-B201-9EA34D8210CE}">
      <dsp:nvSpPr>
        <dsp:cNvPr id="0" name=""/>
        <dsp:cNvSpPr/>
      </dsp:nvSpPr>
      <dsp:spPr>
        <a:xfrm>
          <a:off x="1344169" y="2186444"/>
          <a:ext cx="0" cy="47274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DD7B0C0-1D28-4135-88B7-213D98D92145}">
      <dsp:nvSpPr>
        <dsp:cNvPr id="0" name=""/>
        <dsp:cNvSpPr/>
      </dsp:nvSpPr>
      <dsp:spPr>
        <a:xfrm>
          <a:off x="1285076" y="2068258"/>
          <a:ext cx="118186" cy="11818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9DD319-133F-44F3-9EF9-5D728C31E08E}">
      <dsp:nvSpPr>
        <dsp:cNvPr id="0" name=""/>
        <dsp:cNvSpPr/>
      </dsp:nvSpPr>
      <dsp:spPr>
        <a:xfrm>
          <a:off x="2608425" y="2659189"/>
          <a:ext cx="1607735" cy="590931"/>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dirty="0"/>
            <a:t>19th Century</a:t>
          </a:r>
        </a:p>
      </dsp:txBody>
      <dsp:txXfrm>
        <a:off x="2608425" y="2659189"/>
        <a:ext cx="1607735" cy="590931"/>
      </dsp:txXfrm>
    </dsp:sp>
    <dsp:sp modelId="{B7759EEF-9415-4A14-84D8-50404D18CB5E}">
      <dsp:nvSpPr>
        <dsp:cNvPr id="0" name=""/>
        <dsp:cNvSpPr/>
      </dsp:nvSpPr>
      <dsp:spPr>
        <a:xfrm>
          <a:off x="1612125" y="3548517"/>
          <a:ext cx="3600335" cy="2068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anchor="t" anchorCtr="1">
          <a:noAutofit/>
        </a:bodyPr>
        <a:lstStyle/>
        <a:p>
          <a:pPr marL="0" lvl="0" indent="0" algn="ctr" defTabSz="711200">
            <a:lnSpc>
              <a:spcPct val="90000"/>
            </a:lnSpc>
            <a:spcBef>
              <a:spcPct val="0"/>
            </a:spcBef>
            <a:spcAft>
              <a:spcPct val="35000"/>
            </a:spcAft>
            <a:buNone/>
          </a:pPr>
          <a:br>
            <a:rPr lang="en-US" sz="1600" kern="1200" dirty="0"/>
          </a:br>
          <a:r>
            <a:rPr lang="en-US" sz="1600" kern="1200" dirty="0" err="1"/>
            <a:t>Lewotobi</a:t>
          </a:r>
          <a:r>
            <a:rPr lang="en-US" sz="1600" kern="1200" dirty="0"/>
            <a:t> erupted multiple times between 1861 and 1889, all with a VEI of 2. A few eruptions were closely spaced in time, suggesting sustained activity during that era</a:t>
          </a:r>
        </a:p>
      </dsp:txBody>
      <dsp:txXfrm>
        <a:off x="1612125" y="3548517"/>
        <a:ext cx="3600335" cy="2068258"/>
      </dsp:txXfrm>
    </dsp:sp>
    <dsp:sp modelId="{0253FB2F-E7EC-49B4-8A1C-8F8BBE85E0C1}">
      <dsp:nvSpPr>
        <dsp:cNvPr id="0" name=""/>
        <dsp:cNvSpPr/>
      </dsp:nvSpPr>
      <dsp:spPr>
        <a:xfrm>
          <a:off x="3412293" y="3250120"/>
          <a:ext cx="0" cy="47274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5EE1922-9444-4193-90A6-5960BD4F4C31}">
      <dsp:nvSpPr>
        <dsp:cNvPr id="0" name=""/>
        <dsp:cNvSpPr/>
      </dsp:nvSpPr>
      <dsp:spPr>
        <a:xfrm>
          <a:off x="3353200" y="3722865"/>
          <a:ext cx="118186" cy="11818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C351E0-1C9B-405F-9AAC-C48DB8CEE635}">
      <dsp:nvSpPr>
        <dsp:cNvPr id="0" name=""/>
        <dsp:cNvSpPr/>
      </dsp:nvSpPr>
      <dsp:spPr>
        <a:xfrm>
          <a:off x="5035865" y="2659189"/>
          <a:ext cx="1607735" cy="590931"/>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dirty="0"/>
            <a:t>Early 20th Century and Late 19th Century</a:t>
          </a:r>
        </a:p>
      </dsp:txBody>
      <dsp:txXfrm>
        <a:off x="5035865" y="2659189"/>
        <a:ext cx="1607735" cy="590931"/>
      </dsp:txXfrm>
    </dsp:sp>
    <dsp:sp modelId="{7D49B29D-4ECF-4BA1-B588-6AC83BDC74E3}">
      <dsp:nvSpPr>
        <dsp:cNvPr id="0" name=""/>
        <dsp:cNvSpPr/>
      </dsp:nvSpPr>
      <dsp:spPr>
        <a:xfrm>
          <a:off x="4134903" y="340993"/>
          <a:ext cx="3398189" cy="2068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None/>
          </a:pPr>
          <a:r>
            <a:rPr lang="en-US" sz="1600" kern="1200" dirty="0"/>
            <a:t>Notable eruptions include those in 1907 (VEI 3) and 1932 (VEI 3), which were among the more powerful in recorded history. </a:t>
          </a:r>
          <a:r>
            <a:rPr lang="en-US" sz="1600" b="0" i="0" kern="1200" dirty="0"/>
            <a:t>The 1907 eruption was an explosive eruption accompanied by lava flows. a lava dome formed and caused pyroclastic flow.  </a:t>
          </a:r>
          <a:r>
            <a:rPr lang="en-US" sz="1600" kern="1200" dirty="0"/>
            <a:t>Other eruptions during this period mostly had a VEI of 2.</a:t>
          </a:r>
        </a:p>
      </dsp:txBody>
      <dsp:txXfrm>
        <a:off x="4134903" y="340993"/>
        <a:ext cx="3398189" cy="2068258"/>
      </dsp:txXfrm>
    </dsp:sp>
    <dsp:sp modelId="{D2990B32-B41B-474D-AB45-0FD493D3FCEC}">
      <dsp:nvSpPr>
        <dsp:cNvPr id="0" name=""/>
        <dsp:cNvSpPr/>
      </dsp:nvSpPr>
      <dsp:spPr>
        <a:xfrm>
          <a:off x="5839732" y="2186444"/>
          <a:ext cx="0" cy="47274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1B6B8A2-EBEC-49E2-A0DC-E5B384C71807}">
      <dsp:nvSpPr>
        <dsp:cNvPr id="0" name=""/>
        <dsp:cNvSpPr/>
      </dsp:nvSpPr>
      <dsp:spPr>
        <a:xfrm>
          <a:off x="5780639" y="2068258"/>
          <a:ext cx="118186" cy="11818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C356DA-DD1A-4DE4-AECE-43DA46B81556}">
      <dsp:nvSpPr>
        <dsp:cNvPr id="0" name=""/>
        <dsp:cNvSpPr/>
      </dsp:nvSpPr>
      <dsp:spPr>
        <a:xfrm>
          <a:off x="7461589" y="2659189"/>
          <a:ext cx="1607735" cy="590931"/>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dirty="0"/>
            <a:t>21st Century</a:t>
          </a:r>
        </a:p>
      </dsp:txBody>
      <dsp:txXfrm>
        <a:off x="7461589" y="2659189"/>
        <a:ext cx="1607735" cy="590931"/>
      </dsp:txXfrm>
    </dsp:sp>
    <dsp:sp modelId="{9378BAAA-2CB8-4049-8B6E-C80A3002FF42}">
      <dsp:nvSpPr>
        <dsp:cNvPr id="0" name=""/>
        <dsp:cNvSpPr/>
      </dsp:nvSpPr>
      <dsp:spPr>
        <a:xfrm>
          <a:off x="6467004" y="3841051"/>
          <a:ext cx="3596906" cy="2068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anchor="t" anchorCtr="1">
          <a:noAutofit/>
        </a:bodyPr>
        <a:lstStyle/>
        <a:p>
          <a:pPr marL="0" lvl="0" indent="0" algn="ctr" defTabSz="711200">
            <a:lnSpc>
              <a:spcPct val="90000"/>
            </a:lnSpc>
            <a:spcBef>
              <a:spcPct val="0"/>
            </a:spcBef>
            <a:spcAft>
              <a:spcPct val="35000"/>
            </a:spcAft>
            <a:buNone/>
          </a:pPr>
          <a:r>
            <a:rPr lang="en-US" sz="1600" kern="1200" dirty="0"/>
            <a:t>20th to 21st Century Activity:</a:t>
          </a:r>
          <a:br>
            <a:rPr lang="en-US" sz="1600" kern="1200" dirty="0"/>
          </a:br>
          <a:r>
            <a:rPr lang="en-US" sz="1600" kern="1200" dirty="0"/>
            <a:t>Multiple eruptions occurred in 1990, 1991, 1999, 2002, and 2003. These were typically VEI 1 to 2, suggesting relatively small to moderate eruptions.</a:t>
          </a:r>
        </a:p>
      </dsp:txBody>
      <dsp:txXfrm>
        <a:off x="6467004" y="3841051"/>
        <a:ext cx="3596906" cy="2068258"/>
      </dsp:txXfrm>
    </dsp:sp>
    <dsp:sp modelId="{40DD8216-73C5-40AF-88E2-1517394A9AE0}">
      <dsp:nvSpPr>
        <dsp:cNvPr id="0" name=""/>
        <dsp:cNvSpPr/>
      </dsp:nvSpPr>
      <dsp:spPr>
        <a:xfrm>
          <a:off x="8265457" y="3250120"/>
          <a:ext cx="0" cy="47274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FBE53E4-E992-47DF-BC9C-4BC8AA6528CB}">
      <dsp:nvSpPr>
        <dsp:cNvPr id="0" name=""/>
        <dsp:cNvSpPr/>
      </dsp:nvSpPr>
      <dsp:spPr>
        <a:xfrm>
          <a:off x="8206364" y="3722865"/>
          <a:ext cx="118186" cy="11818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C5C8DB-A0F5-446B-BBFE-EA63D3FF18DD}">
      <dsp:nvSpPr>
        <dsp:cNvPr id="0" name=""/>
        <dsp:cNvSpPr/>
      </dsp:nvSpPr>
      <dsp:spPr>
        <a:xfrm rot="5400000">
          <a:off x="10036400" y="2150787"/>
          <a:ext cx="590931" cy="1607735"/>
        </a:xfrm>
        <a:prstGeom prst="round2Same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a:lnSpc>
              <a:spcPct val="90000"/>
            </a:lnSpc>
            <a:spcBef>
              <a:spcPct val="0"/>
            </a:spcBef>
            <a:spcAft>
              <a:spcPct val="35000"/>
            </a:spcAft>
            <a:buNone/>
          </a:pPr>
          <a:r>
            <a:rPr lang="en-US" sz="1400" kern="1200" dirty="0"/>
            <a:t>23 Dec. 2023</a:t>
          </a:r>
        </a:p>
      </dsp:txBody>
      <dsp:txXfrm rot="-5400000">
        <a:off x="9527999" y="2688036"/>
        <a:ext cx="1578888" cy="533237"/>
      </dsp:txXfrm>
    </dsp:sp>
    <dsp:sp modelId="{5E870FE0-600D-4C9B-9B51-13D67F543CC8}">
      <dsp:nvSpPr>
        <dsp:cNvPr id="0" name=""/>
        <dsp:cNvSpPr/>
      </dsp:nvSpPr>
      <dsp:spPr>
        <a:xfrm>
          <a:off x="8992086" y="0"/>
          <a:ext cx="2679559" cy="2068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None/>
          </a:pPr>
          <a:r>
            <a:rPr lang="en-US" sz="1600" kern="1200" dirty="0"/>
            <a:t>Recent Activity:</a:t>
          </a:r>
          <a:br>
            <a:rPr lang="en-US" sz="1600" kern="1200" dirty="0"/>
          </a:br>
          <a:r>
            <a:rPr lang="en-US" sz="1600" kern="1200" dirty="0"/>
            <a:t>The most recent confirmed eruption began on December 23, 2023, and is still ongoing as of October 2025, with a Volcanic Explosivity Index (VEI) of 2 - 3</a:t>
          </a:r>
        </a:p>
      </dsp:txBody>
      <dsp:txXfrm>
        <a:off x="8992086" y="0"/>
        <a:ext cx="2679559" cy="2068258"/>
      </dsp:txXfrm>
    </dsp:sp>
    <dsp:sp modelId="{1EF5B070-00AE-4163-A460-A811FAC2B235}">
      <dsp:nvSpPr>
        <dsp:cNvPr id="0" name=""/>
        <dsp:cNvSpPr/>
      </dsp:nvSpPr>
      <dsp:spPr>
        <a:xfrm>
          <a:off x="10331866" y="2186444"/>
          <a:ext cx="0" cy="47274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FFEB312-E505-44A6-A4EB-DF75C51DD0B9}">
      <dsp:nvSpPr>
        <dsp:cNvPr id="0" name=""/>
        <dsp:cNvSpPr/>
      </dsp:nvSpPr>
      <dsp:spPr>
        <a:xfrm>
          <a:off x="10272773" y="2068258"/>
          <a:ext cx="118186" cy="11818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0.29986</cdr:x>
      <cdr:y>0.43793</cdr:y>
    </cdr:from>
    <cdr:to>
      <cdr:x>0.38425</cdr:x>
      <cdr:y>0.58094</cdr:y>
    </cdr:to>
    <cdr:sp macro="" textlink="">
      <cdr:nvSpPr>
        <cdr:cNvPr id="2" name="TextBox 1">
          <a:extLst xmlns:a="http://schemas.openxmlformats.org/drawingml/2006/main">
            <a:ext uri="{FF2B5EF4-FFF2-40B4-BE49-F238E27FC236}">
              <a16:creationId xmlns:a16="http://schemas.microsoft.com/office/drawing/2014/main" id="{90FC9F20-6566-2241-93EF-2141A9A413C2}"/>
            </a:ext>
          </a:extLst>
        </cdr:cNvPr>
        <cdr:cNvSpPr txBox="1"/>
      </cdr:nvSpPr>
      <cdr:spPr>
        <a:xfrm xmlns:a="http://schemas.openxmlformats.org/drawingml/2006/main">
          <a:off x="1295197" y="979212"/>
          <a:ext cx="364509" cy="31976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kern="1200" dirty="0">
              <a:solidFill>
                <a:schemeClr val="accent6"/>
              </a:solidFill>
            </a:rPr>
            <a:t>VT</a:t>
          </a:r>
          <a:endParaRPr lang="en-ID" sz="2000" b="1" kern="1200" dirty="0">
            <a:solidFill>
              <a:schemeClr val="accent6"/>
            </a:solidFill>
          </a:endParaRPr>
        </a:p>
      </cdr:txBody>
    </cdr:sp>
  </cdr:relSizeAnchor>
  <cdr:relSizeAnchor xmlns:cdr="http://schemas.openxmlformats.org/drawingml/2006/chartDrawing">
    <cdr:from>
      <cdr:x>0.62191</cdr:x>
      <cdr:y>0.17819</cdr:y>
    </cdr:from>
    <cdr:to>
      <cdr:x>0.70631</cdr:x>
      <cdr:y>0.32119</cdr:y>
    </cdr:to>
    <cdr:sp macro="" textlink="">
      <cdr:nvSpPr>
        <cdr:cNvPr id="3" name="TextBox 1">
          <a:extLst xmlns:a="http://schemas.openxmlformats.org/drawingml/2006/main">
            <a:ext uri="{FF2B5EF4-FFF2-40B4-BE49-F238E27FC236}">
              <a16:creationId xmlns:a16="http://schemas.microsoft.com/office/drawing/2014/main" id="{484DAF3E-7680-FB15-D4AB-003B1EBC79C8}"/>
            </a:ext>
          </a:extLst>
        </cdr:cNvPr>
        <cdr:cNvSpPr txBox="1"/>
      </cdr:nvSpPr>
      <cdr:spPr>
        <a:xfrm xmlns:a="http://schemas.openxmlformats.org/drawingml/2006/main">
          <a:off x="2686242" y="398437"/>
          <a:ext cx="364552" cy="31974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kern="1200" dirty="0">
              <a:solidFill>
                <a:srgbClr val="FFFF00"/>
              </a:solidFill>
            </a:rPr>
            <a:t>Eruption Column</a:t>
          </a:r>
        </a:p>
        <a:p xmlns:a="http://schemas.openxmlformats.org/drawingml/2006/main">
          <a:r>
            <a:rPr lang="en-US" sz="1200" b="1" kern="1200" dirty="0">
              <a:solidFill>
                <a:srgbClr val="FFFF00"/>
              </a:solidFill>
            </a:rPr>
            <a:t>High (m)</a:t>
          </a:r>
          <a:endParaRPr lang="en-ID" sz="1200" b="1" kern="1200" dirty="0">
            <a:solidFill>
              <a:srgbClr val="FFFF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0.60682</cdr:x>
      <cdr:y>0.17196</cdr:y>
    </cdr:from>
    <cdr:to>
      <cdr:x>0.69122</cdr:x>
      <cdr:y>0.31496</cdr:y>
    </cdr:to>
    <cdr:sp macro="" textlink="">
      <cdr:nvSpPr>
        <cdr:cNvPr id="3" name="TextBox 1">
          <a:extLst xmlns:a="http://schemas.openxmlformats.org/drawingml/2006/main">
            <a:ext uri="{FF2B5EF4-FFF2-40B4-BE49-F238E27FC236}">
              <a16:creationId xmlns:a16="http://schemas.microsoft.com/office/drawing/2014/main" id="{484DAF3E-7680-FB15-D4AB-003B1EBC79C8}"/>
            </a:ext>
          </a:extLst>
        </cdr:cNvPr>
        <cdr:cNvSpPr txBox="1"/>
      </cdr:nvSpPr>
      <cdr:spPr>
        <a:xfrm xmlns:a="http://schemas.openxmlformats.org/drawingml/2006/main">
          <a:off x="2621044" y="384498"/>
          <a:ext cx="364543" cy="3197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kern="1200" dirty="0">
              <a:solidFill>
                <a:schemeClr val="accent4">
                  <a:lumMod val="60000"/>
                  <a:lumOff val="40000"/>
                </a:schemeClr>
              </a:solidFill>
            </a:rPr>
            <a:t>LF</a:t>
          </a:r>
        </a:p>
      </cdr:txBody>
    </cdr:sp>
  </cdr:relSizeAnchor>
  <cdr:relSizeAnchor xmlns:cdr="http://schemas.openxmlformats.org/drawingml/2006/chartDrawing">
    <cdr:from>
      <cdr:x>0.42048</cdr:x>
      <cdr:y>0.16783</cdr:y>
    </cdr:from>
    <cdr:to>
      <cdr:x>0.50487</cdr:x>
      <cdr:y>0.31084</cdr:y>
    </cdr:to>
    <cdr:sp macro="" textlink="">
      <cdr:nvSpPr>
        <cdr:cNvPr id="2" name="TextBox 1">
          <a:extLst xmlns:a="http://schemas.openxmlformats.org/drawingml/2006/main">
            <a:ext uri="{FF2B5EF4-FFF2-40B4-BE49-F238E27FC236}">
              <a16:creationId xmlns:a16="http://schemas.microsoft.com/office/drawing/2014/main" id="{90FC9F20-6566-2241-93EF-2141A9A413C2}"/>
            </a:ext>
          </a:extLst>
        </cdr:cNvPr>
        <cdr:cNvSpPr txBox="1"/>
      </cdr:nvSpPr>
      <cdr:spPr>
        <a:xfrm xmlns:a="http://schemas.openxmlformats.org/drawingml/2006/main">
          <a:off x="1816177" y="375276"/>
          <a:ext cx="364542" cy="3197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kern="1200" dirty="0">
              <a:solidFill>
                <a:schemeClr val="accent6"/>
              </a:solidFill>
            </a:rPr>
            <a:t>VT</a:t>
          </a:r>
          <a:endParaRPr lang="en-ID" sz="2000" b="1" kern="1200" dirty="0">
            <a:solidFill>
              <a:schemeClr val="accent6"/>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0.60682</cdr:x>
      <cdr:y>0.20874</cdr:y>
    </cdr:from>
    <cdr:to>
      <cdr:x>0.69122</cdr:x>
      <cdr:y>0.31496</cdr:y>
    </cdr:to>
    <cdr:sp macro="" textlink="">
      <cdr:nvSpPr>
        <cdr:cNvPr id="3" name="TextBox 1">
          <a:extLst xmlns:a="http://schemas.openxmlformats.org/drawingml/2006/main">
            <a:ext uri="{FF2B5EF4-FFF2-40B4-BE49-F238E27FC236}">
              <a16:creationId xmlns:a16="http://schemas.microsoft.com/office/drawing/2014/main" id="{484DAF3E-7680-FB15-D4AB-003B1EBC79C8}"/>
            </a:ext>
          </a:extLst>
        </cdr:cNvPr>
        <cdr:cNvSpPr txBox="1"/>
      </cdr:nvSpPr>
      <cdr:spPr>
        <a:xfrm xmlns:a="http://schemas.openxmlformats.org/drawingml/2006/main">
          <a:off x="2947518" y="544340"/>
          <a:ext cx="409957" cy="27699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kern="1200" dirty="0">
              <a:solidFill>
                <a:schemeClr val="accent6"/>
              </a:solidFill>
            </a:rPr>
            <a:t>Emission</a:t>
          </a:r>
        </a:p>
      </cdr:txBody>
    </cdr:sp>
  </cdr:relSizeAnchor>
  <cdr:relSizeAnchor xmlns:cdr="http://schemas.openxmlformats.org/drawingml/2006/chartDrawing">
    <cdr:from>
      <cdr:x>0.42048</cdr:x>
      <cdr:y>0.16783</cdr:y>
    </cdr:from>
    <cdr:to>
      <cdr:x>0.50487</cdr:x>
      <cdr:y>0.31084</cdr:y>
    </cdr:to>
    <cdr:sp macro="" textlink="">
      <cdr:nvSpPr>
        <cdr:cNvPr id="2" name="TextBox 1">
          <a:extLst xmlns:a="http://schemas.openxmlformats.org/drawingml/2006/main">
            <a:ext uri="{FF2B5EF4-FFF2-40B4-BE49-F238E27FC236}">
              <a16:creationId xmlns:a16="http://schemas.microsoft.com/office/drawing/2014/main" id="{90FC9F20-6566-2241-93EF-2141A9A413C2}"/>
            </a:ext>
          </a:extLst>
        </cdr:cNvPr>
        <cdr:cNvSpPr txBox="1"/>
      </cdr:nvSpPr>
      <cdr:spPr>
        <a:xfrm xmlns:a="http://schemas.openxmlformats.org/drawingml/2006/main">
          <a:off x="1816177" y="375276"/>
          <a:ext cx="364542" cy="3197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kern="1200" dirty="0">
              <a:solidFill>
                <a:schemeClr val="accent4">
                  <a:lumMod val="40000"/>
                  <a:lumOff val="60000"/>
                </a:schemeClr>
              </a:solidFill>
            </a:rPr>
            <a:t>VT</a:t>
          </a:r>
          <a:endParaRPr lang="en-ID" sz="2000" b="1" kern="1200" dirty="0">
            <a:solidFill>
              <a:schemeClr val="accent4">
                <a:lumMod val="40000"/>
                <a:lumOff val="60000"/>
              </a:schemeClr>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0.24347</cdr:x>
      <cdr:y>0.35699</cdr:y>
    </cdr:from>
    <cdr:to>
      <cdr:x>0.32786</cdr:x>
      <cdr:y>0.5</cdr:y>
    </cdr:to>
    <cdr:sp macro="" textlink="">
      <cdr:nvSpPr>
        <cdr:cNvPr id="2" name="TextBox 1">
          <a:extLst xmlns:a="http://schemas.openxmlformats.org/drawingml/2006/main">
            <a:ext uri="{FF2B5EF4-FFF2-40B4-BE49-F238E27FC236}">
              <a16:creationId xmlns:a16="http://schemas.microsoft.com/office/drawing/2014/main" id="{90FC9F20-6566-2241-93EF-2141A9A413C2}"/>
            </a:ext>
          </a:extLst>
        </cdr:cNvPr>
        <cdr:cNvSpPr txBox="1"/>
      </cdr:nvSpPr>
      <cdr:spPr>
        <a:xfrm xmlns:a="http://schemas.openxmlformats.org/drawingml/2006/main">
          <a:off x="1182597" y="930943"/>
          <a:ext cx="409909" cy="37293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kern="1200" dirty="0">
              <a:solidFill>
                <a:schemeClr val="accent4">
                  <a:lumMod val="60000"/>
                  <a:lumOff val="40000"/>
                </a:schemeClr>
              </a:solidFill>
            </a:rPr>
            <a:t>VT</a:t>
          </a:r>
          <a:endParaRPr lang="en-ID" sz="2000" b="1" kern="1200" dirty="0">
            <a:solidFill>
              <a:schemeClr val="accent4">
                <a:lumMod val="60000"/>
                <a:lumOff val="40000"/>
              </a:schemeClr>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0.47197</cdr:x>
      <cdr:y>0.08363</cdr:y>
    </cdr:from>
    <cdr:to>
      <cdr:x>0.55636</cdr:x>
      <cdr:y>0.22664</cdr:y>
    </cdr:to>
    <cdr:sp macro="" textlink="">
      <cdr:nvSpPr>
        <cdr:cNvPr id="2" name="TextBox 1">
          <a:extLst xmlns:a="http://schemas.openxmlformats.org/drawingml/2006/main">
            <a:ext uri="{FF2B5EF4-FFF2-40B4-BE49-F238E27FC236}">
              <a16:creationId xmlns:a16="http://schemas.microsoft.com/office/drawing/2014/main" id="{90FC9F20-6566-2241-93EF-2141A9A413C2}"/>
            </a:ext>
          </a:extLst>
        </cdr:cNvPr>
        <cdr:cNvSpPr txBox="1"/>
      </cdr:nvSpPr>
      <cdr:spPr>
        <a:xfrm xmlns:a="http://schemas.openxmlformats.org/drawingml/2006/main">
          <a:off x="2292486" y="218097"/>
          <a:ext cx="409909" cy="3729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kern="1200" dirty="0">
              <a:solidFill>
                <a:schemeClr val="accent4">
                  <a:lumMod val="60000"/>
                  <a:lumOff val="40000"/>
                </a:schemeClr>
              </a:solidFill>
            </a:rPr>
            <a:t>VT</a:t>
          </a:r>
          <a:endParaRPr lang="en-ID" sz="2000" b="1" kern="1200" dirty="0">
            <a:solidFill>
              <a:schemeClr val="accent4">
                <a:lumMod val="60000"/>
                <a:lumOff val="40000"/>
              </a:schemeClr>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0.10756</cdr:x>
      <cdr:y>0.16066</cdr:y>
    </cdr:from>
    <cdr:to>
      <cdr:x>0.19195</cdr:x>
      <cdr:y>0.30367</cdr:y>
    </cdr:to>
    <cdr:sp macro="" textlink="">
      <cdr:nvSpPr>
        <cdr:cNvPr id="2" name="TextBox 1">
          <a:extLst xmlns:a="http://schemas.openxmlformats.org/drawingml/2006/main">
            <a:ext uri="{FF2B5EF4-FFF2-40B4-BE49-F238E27FC236}">
              <a16:creationId xmlns:a16="http://schemas.microsoft.com/office/drawing/2014/main" id="{90FC9F20-6566-2241-93EF-2141A9A413C2}"/>
            </a:ext>
          </a:extLst>
        </cdr:cNvPr>
        <cdr:cNvSpPr txBox="1"/>
      </cdr:nvSpPr>
      <cdr:spPr>
        <a:xfrm xmlns:a="http://schemas.openxmlformats.org/drawingml/2006/main">
          <a:off x="879021" y="699071"/>
          <a:ext cx="689673" cy="62228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kern="1200" dirty="0">
              <a:solidFill>
                <a:schemeClr val="accent4">
                  <a:lumMod val="60000"/>
                  <a:lumOff val="40000"/>
                </a:schemeClr>
              </a:solidFill>
            </a:rPr>
            <a:t>VT</a:t>
          </a:r>
          <a:endParaRPr lang="en-ID" sz="2000" b="1" kern="1200" dirty="0">
            <a:solidFill>
              <a:schemeClr val="accent4">
                <a:lumMod val="60000"/>
                <a:lumOff val="40000"/>
              </a:schemeClr>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3B5898-4CCE-40E2-82C5-CFB9C1897363}" type="datetimeFigureOut">
              <a:rPr lang="en-ID" smtClean="0"/>
              <a:pPr/>
              <a:t>17/11/2025</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9F28F-A7B5-4F6D-AFFF-57A952DA64E6}" type="slidenum">
              <a:rPr lang="en-ID" smtClean="0"/>
              <a:pPr/>
              <a:t>‹#›</a:t>
            </a:fld>
            <a:endParaRPr lang="en-ID"/>
          </a:p>
        </p:txBody>
      </p:sp>
    </p:spTree>
    <p:extLst>
      <p:ext uri="{BB962C8B-B14F-4D97-AF65-F5344CB8AC3E}">
        <p14:creationId xmlns:p14="http://schemas.microsoft.com/office/powerpoint/2010/main" val="2552731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00969545-43B6-43BF-BD19-EFF89EC0F24C}" type="slidenum">
              <a:rPr lang="en-ID" smtClean="0"/>
              <a:pPr/>
              <a:t>1</a:t>
            </a:fld>
            <a:endParaRPr lang="en-ID"/>
          </a:p>
        </p:txBody>
      </p:sp>
    </p:spTree>
    <p:extLst>
      <p:ext uri="{BB962C8B-B14F-4D97-AF65-F5344CB8AC3E}">
        <p14:creationId xmlns:p14="http://schemas.microsoft.com/office/powerpoint/2010/main" val="1957265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00969545-43B6-43BF-BD19-EFF89EC0F24C}" type="slidenum">
              <a:rPr lang="en-ID" smtClean="0"/>
              <a:pPr/>
              <a:t>5</a:t>
            </a:fld>
            <a:endParaRPr lang="en-ID"/>
          </a:p>
        </p:txBody>
      </p:sp>
    </p:spTree>
    <p:extLst>
      <p:ext uri="{BB962C8B-B14F-4D97-AF65-F5344CB8AC3E}">
        <p14:creationId xmlns:p14="http://schemas.microsoft.com/office/powerpoint/2010/main" val="319965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00969545-43B6-43BF-BD19-EFF89EC0F24C}" type="slidenum">
              <a:rPr lang="en-ID" smtClean="0"/>
              <a:pPr/>
              <a:t>7</a:t>
            </a:fld>
            <a:endParaRPr lang="en-ID"/>
          </a:p>
        </p:txBody>
      </p:sp>
    </p:spTree>
    <p:extLst>
      <p:ext uri="{BB962C8B-B14F-4D97-AF65-F5344CB8AC3E}">
        <p14:creationId xmlns:p14="http://schemas.microsoft.com/office/powerpoint/2010/main" val="2108652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00969545-43B6-43BF-BD19-EFF89EC0F24C}" type="slidenum">
              <a:rPr lang="en-ID" smtClean="0"/>
              <a:pPr/>
              <a:t>9</a:t>
            </a:fld>
            <a:endParaRPr lang="en-ID"/>
          </a:p>
        </p:txBody>
      </p:sp>
    </p:spTree>
    <p:extLst>
      <p:ext uri="{BB962C8B-B14F-4D97-AF65-F5344CB8AC3E}">
        <p14:creationId xmlns:p14="http://schemas.microsoft.com/office/powerpoint/2010/main" val="1668825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00969545-43B6-43BF-BD19-EFF89EC0F24C}" type="slidenum">
              <a:rPr lang="en-ID" smtClean="0"/>
              <a:pPr/>
              <a:t>21</a:t>
            </a:fld>
            <a:endParaRPr lang="en-ID"/>
          </a:p>
        </p:txBody>
      </p:sp>
    </p:spTree>
    <p:extLst>
      <p:ext uri="{BB962C8B-B14F-4D97-AF65-F5344CB8AC3E}">
        <p14:creationId xmlns:p14="http://schemas.microsoft.com/office/powerpoint/2010/main" val="3968122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00969545-43B6-43BF-BD19-EFF89EC0F24C}" type="slidenum">
              <a:rPr lang="en-ID" smtClean="0"/>
              <a:pPr/>
              <a:t>22</a:t>
            </a:fld>
            <a:endParaRPr lang="en-ID"/>
          </a:p>
        </p:txBody>
      </p:sp>
    </p:spTree>
    <p:extLst>
      <p:ext uri="{BB962C8B-B14F-4D97-AF65-F5344CB8AC3E}">
        <p14:creationId xmlns:p14="http://schemas.microsoft.com/office/powerpoint/2010/main" val="1474797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DB0E0-2F41-6744-75D9-3F3AE2830A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08E6B9CB-9A9A-4116-D752-C2F50123A4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E8B90F37-6174-C121-2830-3F6F45610799}"/>
              </a:ext>
            </a:extLst>
          </p:cNvPr>
          <p:cNvSpPr>
            <a:spLocks noGrp="1"/>
          </p:cNvSpPr>
          <p:nvPr>
            <p:ph type="dt" sz="half" idx="10"/>
          </p:nvPr>
        </p:nvSpPr>
        <p:spPr/>
        <p:txBody>
          <a:bodyPr/>
          <a:lstStyle/>
          <a:p>
            <a:fld id="{D420AD2E-C07C-4E2E-B5BD-74AE8B698AD9}" type="datetimeFigureOut">
              <a:rPr lang="en-ID" smtClean="0"/>
              <a:pPr/>
              <a:t>17/11/2025</a:t>
            </a:fld>
            <a:endParaRPr lang="en-ID"/>
          </a:p>
        </p:txBody>
      </p:sp>
      <p:sp>
        <p:nvSpPr>
          <p:cNvPr id="5" name="Footer Placeholder 4">
            <a:extLst>
              <a:ext uri="{FF2B5EF4-FFF2-40B4-BE49-F238E27FC236}">
                <a16:creationId xmlns:a16="http://schemas.microsoft.com/office/drawing/2014/main" id="{5551DE3E-9F45-D0A0-108E-DE7BCDF7A4A5}"/>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733DC818-B5B4-00D4-776C-422681C6E512}"/>
              </a:ext>
            </a:extLst>
          </p:cNvPr>
          <p:cNvSpPr>
            <a:spLocks noGrp="1"/>
          </p:cNvSpPr>
          <p:nvPr>
            <p:ph type="sldNum" sz="quarter" idx="12"/>
          </p:nvPr>
        </p:nvSpPr>
        <p:spPr/>
        <p:txBody>
          <a:bodyPr/>
          <a:lstStyle/>
          <a:p>
            <a:fld id="{44D5A32E-A3BA-4A81-8270-4E79CCB17B24}" type="slidenum">
              <a:rPr lang="en-ID" smtClean="0"/>
              <a:pPr/>
              <a:t>‹#›</a:t>
            </a:fld>
            <a:endParaRPr lang="en-ID"/>
          </a:p>
        </p:txBody>
      </p:sp>
    </p:spTree>
    <p:extLst>
      <p:ext uri="{BB962C8B-B14F-4D97-AF65-F5344CB8AC3E}">
        <p14:creationId xmlns:p14="http://schemas.microsoft.com/office/powerpoint/2010/main" val="2169576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A519E-6972-43C0-A0CF-B89017D0A409}"/>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F436B6B1-BB21-A889-3A95-698532998C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022ECB7D-DA67-C646-574C-2E5753D99F07}"/>
              </a:ext>
            </a:extLst>
          </p:cNvPr>
          <p:cNvSpPr>
            <a:spLocks noGrp="1"/>
          </p:cNvSpPr>
          <p:nvPr>
            <p:ph type="dt" sz="half" idx="10"/>
          </p:nvPr>
        </p:nvSpPr>
        <p:spPr/>
        <p:txBody>
          <a:bodyPr/>
          <a:lstStyle/>
          <a:p>
            <a:fld id="{D420AD2E-C07C-4E2E-B5BD-74AE8B698AD9}" type="datetimeFigureOut">
              <a:rPr lang="en-ID" smtClean="0"/>
              <a:pPr/>
              <a:t>17/11/2025</a:t>
            </a:fld>
            <a:endParaRPr lang="en-ID"/>
          </a:p>
        </p:txBody>
      </p:sp>
      <p:sp>
        <p:nvSpPr>
          <p:cNvPr id="5" name="Footer Placeholder 4">
            <a:extLst>
              <a:ext uri="{FF2B5EF4-FFF2-40B4-BE49-F238E27FC236}">
                <a16:creationId xmlns:a16="http://schemas.microsoft.com/office/drawing/2014/main" id="{984524CC-3898-AAFE-64FD-A95DAD13901B}"/>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5DEF6E17-DEDD-CBA8-BB1D-7DBBACBCE00A}"/>
              </a:ext>
            </a:extLst>
          </p:cNvPr>
          <p:cNvSpPr>
            <a:spLocks noGrp="1"/>
          </p:cNvSpPr>
          <p:nvPr>
            <p:ph type="sldNum" sz="quarter" idx="12"/>
          </p:nvPr>
        </p:nvSpPr>
        <p:spPr/>
        <p:txBody>
          <a:bodyPr/>
          <a:lstStyle/>
          <a:p>
            <a:fld id="{44D5A32E-A3BA-4A81-8270-4E79CCB17B24}" type="slidenum">
              <a:rPr lang="en-ID" smtClean="0"/>
              <a:pPr/>
              <a:t>‹#›</a:t>
            </a:fld>
            <a:endParaRPr lang="en-ID"/>
          </a:p>
        </p:txBody>
      </p:sp>
    </p:spTree>
    <p:extLst>
      <p:ext uri="{BB962C8B-B14F-4D97-AF65-F5344CB8AC3E}">
        <p14:creationId xmlns:p14="http://schemas.microsoft.com/office/powerpoint/2010/main" val="1468952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091DD6-3690-0BC4-3777-490D7F158D5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D744D4D6-CA86-A59E-1473-4C083AD780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B3ED5703-288B-4731-89CC-989731C8D99F}"/>
              </a:ext>
            </a:extLst>
          </p:cNvPr>
          <p:cNvSpPr>
            <a:spLocks noGrp="1"/>
          </p:cNvSpPr>
          <p:nvPr>
            <p:ph type="dt" sz="half" idx="10"/>
          </p:nvPr>
        </p:nvSpPr>
        <p:spPr/>
        <p:txBody>
          <a:bodyPr/>
          <a:lstStyle/>
          <a:p>
            <a:fld id="{D420AD2E-C07C-4E2E-B5BD-74AE8B698AD9}" type="datetimeFigureOut">
              <a:rPr lang="en-ID" smtClean="0"/>
              <a:pPr/>
              <a:t>17/11/2025</a:t>
            </a:fld>
            <a:endParaRPr lang="en-ID"/>
          </a:p>
        </p:txBody>
      </p:sp>
      <p:sp>
        <p:nvSpPr>
          <p:cNvPr id="5" name="Footer Placeholder 4">
            <a:extLst>
              <a:ext uri="{FF2B5EF4-FFF2-40B4-BE49-F238E27FC236}">
                <a16:creationId xmlns:a16="http://schemas.microsoft.com/office/drawing/2014/main" id="{E5584BEB-B9DF-F3E9-E5DC-01828149207C}"/>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FF99675A-E808-FAF2-2D57-1F46055C018A}"/>
              </a:ext>
            </a:extLst>
          </p:cNvPr>
          <p:cNvSpPr>
            <a:spLocks noGrp="1"/>
          </p:cNvSpPr>
          <p:nvPr>
            <p:ph type="sldNum" sz="quarter" idx="12"/>
          </p:nvPr>
        </p:nvSpPr>
        <p:spPr/>
        <p:txBody>
          <a:bodyPr/>
          <a:lstStyle/>
          <a:p>
            <a:fld id="{44D5A32E-A3BA-4A81-8270-4E79CCB17B24}" type="slidenum">
              <a:rPr lang="en-ID" smtClean="0"/>
              <a:pPr/>
              <a:t>‹#›</a:t>
            </a:fld>
            <a:endParaRPr lang="en-ID"/>
          </a:p>
        </p:txBody>
      </p:sp>
    </p:spTree>
    <p:extLst>
      <p:ext uri="{BB962C8B-B14F-4D97-AF65-F5344CB8AC3E}">
        <p14:creationId xmlns:p14="http://schemas.microsoft.com/office/powerpoint/2010/main" val="3916012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F5214-58EF-69EE-7B61-0127E19D95B0}"/>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B5F28575-2039-576A-3868-FE3CE009B6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D160DF36-4FB3-6BD2-064A-305866ED5A1F}"/>
              </a:ext>
            </a:extLst>
          </p:cNvPr>
          <p:cNvSpPr>
            <a:spLocks noGrp="1"/>
          </p:cNvSpPr>
          <p:nvPr>
            <p:ph type="dt" sz="half" idx="10"/>
          </p:nvPr>
        </p:nvSpPr>
        <p:spPr/>
        <p:txBody>
          <a:bodyPr/>
          <a:lstStyle/>
          <a:p>
            <a:fld id="{D420AD2E-C07C-4E2E-B5BD-74AE8B698AD9}" type="datetimeFigureOut">
              <a:rPr lang="en-ID" smtClean="0"/>
              <a:pPr/>
              <a:t>17/11/2025</a:t>
            </a:fld>
            <a:endParaRPr lang="en-ID"/>
          </a:p>
        </p:txBody>
      </p:sp>
      <p:sp>
        <p:nvSpPr>
          <p:cNvPr id="5" name="Footer Placeholder 4">
            <a:extLst>
              <a:ext uri="{FF2B5EF4-FFF2-40B4-BE49-F238E27FC236}">
                <a16:creationId xmlns:a16="http://schemas.microsoft.com/office/drawing/2014/main" id="{CE0A3E87-678C-EFAB-638C-B6C94CBAFD42}"/>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10EE3FD4-B74D-013B-6329-AC2A2761EA7B}"/>
              </a:ext>
            </a:extLst>
          </p:cNvPr>
          <p:cNvSpPr>
            <a:spLocks noGrp="1"/>
          </p:cNvSpPr>
          <p:nvPr>
            <p:ph type="sldNum" sz="quarter" idx="12"/>
          </p:nvPr>
        </p:nvSpPr>
        <p:spPr/>
        <p:txBody>
          <a:bodyPr/>
          <a:lstStyle/>
          <a:p>
            <a:fld id="{44D5A32E-A3BA-4A81-8270-4E79CCB17B24}" type="slidenum">
              <a:rPr lang="en-ID" smtClean="0"/>
              <a:pPr/>
              <a:t>‹#›</a:t>
            </a:fld>
            <a:endParaRPr lang="en-ID"/>
          </a:p>
        </p:txBody>
      </p:sp>
    </p:spTree>
    <p:extLst>
      <p:ext uri="{BB962C8B-B14F-4D97-AF65-F5344CB8AC3E}">
        <p14:creationId xmlns:p14="http://schemas.microsoft.com/office/powerpoint/2010/main" val="752588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AEFE7-A998-0302-3F70-9740DF8163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DDC303CC-959B-58E9-A8AB-CA245253C48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236FF2-688E-B351-9B4E-B1F5A88D132F}"/>
              </a:ext>
            </a:extLst>
          </p:cNvPr>
          <p:cNvSpPr>
            <a:spLocks noGrp="1"/>
          </p:cNvSpPr>
          <p:nvPr>
            <p:ph type="dt" sz="half" idx="10"/>
          </p:nvPr>
        </p:nvSpPr>
        <p:spPr/>
        <p:txBody>
          <a:bodyPr/>
          <a:lstStyle/>
          <a:p>
            <a:fld id="{D420AD2E-C07C-4E2E-B5BD-74AE8B698AD9}" type="datetimeFigureOut">
              <a:rPr lang="en-ID" smtClean="0"/>
              <a:pPr/>
              <a:t>17/11/2025</a:t>
            </a:fld>
            <a:endParaRPr lang="en-ID"/>
          </a:p>
        </p:txBody>
      </p:sp>
      <p:sp>
        <p:nvSpPr>
          <p:cNvPr id="5" name="Footer Placeholder 4">
            <a:extLst>
              <a:ext uri="{FF2B5EF4-FFF2-40B4-BE49-F238E27FC236}">
                <a16:creationId xmlns:a16="http://schemas.microsoft.com/office/drawing/2014/main" id="{B438968D-9E28-2C9B-50B4-AC10A593A218}"/>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04BF66DB-A10A-A25D-A435-AA3E29F56EF6}"/>
              </a:ext>
            </a:extLst>
          </p:cNvPr>
          <p:cNvSpPr>
            <a:spLocks noGrp="1"/>
          </p:cNvSpPr>
          <p:nvPr>
            <p:ph type="sldNum" sz="quarter" idx="12"/>
          </p:nvPr>
        </p:nvSpPr>
        <p:spPr/>
        <p:txBody>
          <a:bodyPr/>
          <a:lstStyle/>
          <a:p>
            <a:fld id="{44D5A32E-A3BA-4A81-8270-4E79CCB17B24}" type="slidenum">
              <a:rPr lang="en-ID" smtClean="0"/>
              <a:pPr/>
              <a:t>‹#›</a:t>
            </a:fld>
            <a:endParaRPr lang="en-ID"/>
          </a:p>
        </p:txBody>
      </p:sp>
    </p:spTree>
    <p:extLst>
      <p:ext uri="{BB962C8B-B14F-4D97-AF65-F5344CB8AC3E}">
        <p14:creationId xmlns:p14="http://schemas.microsoft.com/office/powerpoint/2010/main" val="498430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7B653-9A40-9832-C8E4-721CC6E85D75}"/>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247AE6D5-94AA-632A-F394-039CB934BA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F8DB0E73-E787-B5D1-CC4F-1CB33752AE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2778CF41-215F-A836-DBB8-95E2ED6F2248}"/>
              </a:ext>
            </a:extLst>
          </p:cNvPr>
          <p:cNvSpPr>
            <a:spLocks noGrp="1"/>
          </p:cNvSpPr>
          <p:nvPr>
            <p:ph type="dt" sz="half" idx="10"/>
          </p:nvPr>
        </p:nvSpPr>
        <p:spPr/>
        <p:txBody>
          <a:bodyPr/>
          <a:lstStyle/>
          <a:p>
            <a:fld id="{D420AD2E-C07C-4E2E-B5BD-74AE8B698AD9}" type="datetimeFigureOut">
              <a:rPr lang="en-ID" smtClean="0"/>
              <a:pPr/>
              <a:t>17/11/2025</a:t>
            </a:fld>
            <a:endParaRPr lang="en-ID"/>
          </a:p>
        </p:txBody>
      </p:sp>
      <p:sp>
        <p:nvSpPr>
          <p:cNvPr id="6" name="Footer Placeholder 5">
            <a:extLst>
              <a:ext uri="{FF2B5EF4-FFF2-40B4-BE49-F238E27FC236}">
                <a16:creationId xmlns:a16="http://schemas.microsoft.com/office/drawing/2014/main" id="{F7EF25E5-722F-6DDF-9DF3-F5276C980733}"/>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9ECA70B4-B7BD-ED97-1315-912083D721FC}"/>
              </a:ext>
            </a:extLst>
          </p:cNvPr>
          <p:cNvSpPr>
            <a:spLocks noGrp="1"/>
          </p:cNvSpPr>
          <p:nvPr>
            <p:ph type="sldNum" sz="quarter" idx="12"/>
          </p:nvPr>
        </p:nvSpPr>
        <p:spPr/>
        <p:txBody>
          <a:bodyPr/>
          <a:lstStyle/>
          <a:p>
            <a:fld id="{44D5A32E-A3BA-4A81-8270-4E79CCB17B24}" type="slidenum">
              <a:rPr lang="en-ID" smtClean="0"/>
              <a:pPr/>
              <a:t>‹#›</a:t>
            </a:fld>
            <a:endParaRPr lang="en-ID"/>
          </a:p>
        </p:txBody>
      </p:sp>
    </p:spTree>
    <p:extLst>
      <p:ext uri="{BB962C8B-B14F-4D97-AF65-F5344CB8AC3E}">
        <p14:creationId xmlns:p14="http://schemas.microsoft.com/office/powerpoint/2010/main" val="1883103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F9E08-00DF-5F73-D0FA-DE58F962164D}"/>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FA23FCAF-F03F-BD5F-44D3-760654E50D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BE08A7-A0C4-AED5-F95A-D80397F250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F0C3FEEA-F846-D0E6-9101-B6A7F26D92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F86441-0DAC-7AAC-C67D-EFB33D6042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0E8B3F0F-D4D5-1278-7404-F07E510B2511}"/>
              </a:ext>
            </a:extLst>
          </p:cNvPr>
          <p:cNvSpPr>
            <a:spLocks noGrp="1"/>
          </p:cNvSpPr>
          <p:nvPr>
            <p:ph type="dt" sz="half" idx="10"/>
          </p:nvPr>
        </p:nvSpPr>
        <p:spPr/>
        <p:txBody>
          <a:bodyPr/>
          <a:lstStyle/>
          <a:p>
            <a:fld id="{D420AD2E-C07C-4E2E-B5BD-74AE8B698AD9}" type="datetimeFigureOut">
              <a:rPr lang="en-ID" smtClean="0"/>
              <a:pPr/>
              <a:t>17/11/2025</a:t>
            </a:fld>
            <a:endParaRPr lang="en-ID"/>
          </a:p>
        </p:txBody>
      </p:sp>
      <p:sp>
        <p:nvSpPr>
          <p:cNvPr id="8" name="Footer Placeholder 7">
            <a:extLst>
              <a:ext uri="{FF2B5EF4-FFF2-40B4-BE49-F238E27FC236}">
                <a16:creationId xmlns:a16="http://schemas.microsoft.com/office/drawing/2014/main" id="{AF94C8F6-5B50-302F-E160-7AE5BB0F9A16}"/>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0E24B35E-5224-B150-7720-E7C058DEB144}"/>
              </a:ext>
            </a:extLst>
          </p:cNvPr>
          <p:cNvSpPr>
            <a:spLocks noGrp="1"/>
          </p:cNvSpPr>
          <p:nvPr>
            <p:ph type="sldNum" sz="quarter" idx="12"/>
          </p:nvPr>
        </p:nvSpPr>
        <p:spPr/>
        <p:txBody>
          <a:bodyPr/>
          <a:lstStyle/>
          <a:p>
            <a:fld id="{44D5A32E-A3BA-4A81-8270-4E79CCB17B24}" type="slidenum">
              <a:rPr lang="en-ID" smtClean="0"/>
              <a:pPr/>
              <a:t>‹#›</a:t>
            </a:fld>
            <a:endParaRPr lang="en-ID"/>
          </a:p>
        </p:txBody>
      </p:sp>
    </p:spTree>
    <p:extLst>
      <p:ext uri="{BB962C8B-B14F-4D97-AF65-F5344CB8AC3E}">
        <p14:creationId xmlns:p14="http://schemas.microsoft.com/office/powerpoint/2010/main" val="2524021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F519B-025B-6C56-E179-632281C0BCBA}"/>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CED145C9-C651-2AF3-4721-5FDF1B2F73C1}"/>
              </a:ext>
            </a:extLst>
          </p:cNvPr>
          <p:cNvSpPr>
            <a:spLocks noGrp="1"/>
          </p:cNvSpPr>
          <p:nvPr>
            <p:ph type="dt" sz="half" idx="10"/>
          </p:nvPr>
        </p:nvSpPr>
        <p:spPr/>
        <p:txBody>
          <a:bodyPr/>
          <a:lstStyle/>
          <a:p>
            <a:fld id="{D420AD2E-C07C-4E2E-B5BD-74AE8B698AD9}" type="datetimeFigureOut">
              <a:rPr lang="en-ID" smtClean="0"/>
              <a:pPr/>
              <a:t>17/11/2025</a:t>
            </a:fld>
            <a:endParaRPr lang="en-ID"/>
          </a:p>
        </p:txBody>
      </p:sp>
      <p:sp>
        <p:nvSpPr>
          <p:cNvPr id="4" name="Footer Placeholder 3">
            <a:extLst>
              <a:ext uri="{FF2B5EF4-FFF2-40B4-BE49-F238E27FC236}">
                <a16:creationId xmlns:a16="http://schemas.microsoft.com/office/drawing/2014/main" id="{C007F695-C29A-978A-6E1B-CB1D8078B74B}"/>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D05C8289-8EDD-4A5E-CAE5-4F9EB4407E31}"/>
              </a:ext>
            </a:extLst>
          </p:cNvPr>
          <p:cNvSpPr>
            <a:spLocks noGrp="1"/>
          </p:cNvSpPr>
          <p:nvPr>
            <p:ph type="sldNum" sz="quarter" idx="12"/>
          </p:nvPr>
        </p:nvSpPr>
        <p:spPr/>
        <p:txBody>
          <a:bodyPr/>
          <a:lstStyle/>
          <a:p>
            <a:fld id="{44D5A32E-A3BA-4A81-8270-4E79CCB17B24}" type="slidenum">
              <a:rPr lang="en-ID" smtClean="0"/>
              <a:pPr/>
              <a:t>‹#›</a:t>
            </a:fld>
            <a:endParaRPr lang="en-ID"/>
          </a:p>
        </p:txBody>
      </p:sp>
    </p:spTree>
    <p:extLst>
      <p:ext uri="{BB962C8B-B14F-4D97-AF65-F5344CB8AC3E}">
        <p14:creationId xmlns:p14="http://schemas.microsoft.com/office/powerpoint/2010/main" val="426772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F25117-7018-EEFA-9519-C24BB36275C2}"/>
              </a:ext>
            </a:extLst>
          </p:cNvPr>
          <p:cNvSpPr>
            <a:spLocks noGrp="1"/>
          </p:cNvSpPr>
          <p:nvPr>
            <p:ph type="dt" sz="half" idx="10"/>
          </p:nvPr>
        </p:nvSpPr>
        <p:spPr/>
        <p:txBody>
          <a:bodyPr/>
          <a:lstStyle/>
          <a:p>
            <a:fld id="{D420AD2E-C07C-4E2E-B5BD-74AE8B698AD9}" type="datetimeFigureOut">
              <a:rPr lang="en-ID" smtClean="0"/>
              <a:pPr/>
              <a:t>17/11/2025</a:t>
            </a:fld>
            <a:endParaRPr lang="en-ID"/>
          </a:p>
        </p:txBody>
      </p:sp>
      <p:sp>
        <p:nvSpPr>
          <p:cNvPr id="3" name="Footer Placeholder 2">
            <a:extLst>
              <a:ext uri="{FF2B5EF4-FFF2-40B4-BE49-F238E27FC236}">
                <a16:creationId xmlns:a16="http://schemas.microsoft.com/office/drawing/2014/main" id="{F8684731-BBDF-9580-AFF5-2D49162CF969}"/>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C9DA4DF0-D714-5AA8-8798-971B1797AEB9}"/>
              </a:ext>
            </a:extLst>
          </p:cNvPr>
          <p:cNvSpPr>
            <a:spLocks noGrp="1"/>
          </p:cNvSpPr>
          <p:nvPr>
            <p:ph type="sldNum" sz="quarter" idx="12"/>
          </p:nvPr>
        </p:nvSpPr>
        <p:spPr/>
        <p:txBody>
          <a:bodyPr/>
          <a:lstStyle/>
          <a:p>
            <a:fld id="{44D5A32E-A3BA-4A81-8270-4E79CCB17B24}" type="slidenum">
              <a:rPr lang="en-ID" smtClean="0"/>
              <a:pPr/>
              <a:t>‹#›</a:t>
            </a:fld>
            <a:endParaRPr lang="en-ID"/>
          </a:p>
        </p:txBody>
      </p:sp>
    </p:spTree>
    <p:extLst>
      <p:ext uri="{BB962C8B-B14F-4D97-AF65-F5344CB8AC3E}">
        <p14:creationId xmlns:p14="http://schemas.microsoft.com/office/powerpoint/2010/main" val="274424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074E4-D8A1-0A48-1BC9-64B3A9695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0F0DADD4-FBFD-DC1E-4131-402258A97D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31BAECB5-35F7-AF0E-4CA8-75FC4440E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099AB4-B9E9-BC86-5A42-C5ECE03E827C}"/>
              </a:ext>
            </a:extLst>
          </p:cNvPr>
          <p:cNvSpPr>
            <a:spLocks noGrp="1"/>
          </p:cNvSpPr>
          <p:nvPr>
            <p:ph type="dt" sz="half" idx="10"/>
          </p:nvPr>
        </p:nvSpPr>
        <p:spPr/>
        <p:txBody>
          <a:bodyPr/>
          <a:lstStyle/>
          <a:p>
            <a:fld id="{D420AD2E-C07C-4E2E-B5BD-74AE8B698AD9}" type="datetimeFigureOut">
              <a:rPr lang="en-ID" smtClean="0"/>
              <a:pPr/>
              <a:t>17/11/2025</a:t>
            </a:fld>
            <a:endParaRPr lang="en-ID"/>
          </a:p>
        </p:txBody>
      </p:sp>
      <p:sp>
        <p:nvSpPr>
          <p:cNvPr id="6" name="Footer Placeholder 5">
            <a:extLst>
              <a:ext uri="{FF2B5EF4-FFF2-40B4-BE49-F238E27FC236}">
                <a16:creationId xmlns:a16="http://schemas.microsoft.com/office/drawing/2014/main" id="{D1FAD6F8-1464-6402-9CBD-42C177E73038}"/>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408654E0-4708-2182-C62D-649C8D41FB67}"/>
              </a:ext>
            </a:extLst>
          </p:cNvPr>
          <p:cNvSpPr>
            <a:spLocks noGrp="1"/>
          </p:cNvSpPr>
          <p:nvPr>
            <p:ph type="sldNum" sz="quarter" idx="12"/>
          </p:nvPr>
        </p:nvSpPr>
        <p:spPr/>
        <p:txBody>
          <a:bodyPr/>
          <a:lstStyle/>
          <a:p>
            <a:fld id="{44D5A32E-A3BA-4A81-8270-4E79CCB17B24}" type="slidenum">
              <a:rPr lang="en-ID" smtClean="0"/>
              <a:pPr/>
              <a:t>‹#›</a:t>
            </a:fld>
            <a:endParaRPr lang="en-ID"/>
          </a:p>
        </p:txBody>
      </p:sp>
    </p:spTree>
    <p:extLst>
      <p:ext uri="{BB962C8B-B14F-4D97-AF65-F5344CB8AC3E}">
        <p14:creationId xmlns:p14="http://schemas.microsoft.com/office/powerpoint/2010/main" val="2609729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A7695-94E2-54BD-3CAA-230C136F7A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77A2B1B7-24C2-2C29-DA44-874CDA8E16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C7C2A0A0-CC96-2D11-84E8-4D0B96710B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1390B9-A052-01B8-B8E3-62FFD542D62D}"/>
              </a:ext>
            </a:extLst>
          </p:cNvPr>
          <p:cNvSpPr>
            <a:spLocks noGrp="1"/>
          </p:cNvSpPr>
          <p:nvPr>
            <p:ph type="dt" sz="half" idx="10"/>
          </p:nvPr>
        </p:nvSpPr>
        <p:spPr/>
        <p:txBody>
          <a:bodyPr/>
          <a:lstStyle/>
          <a:p>
            <a:fld id="{D420AD2E-C07C-4E2E-B5BD-74AE8B698AD9}" type="datetimeFigureOut">
              <a:rPr lang="en-ID" smtClean="0"/>
              <a:pPr/>
              <a:t>17/11/2025</a:t>
            </a:fld>
            <a:endParaRPr lang="en-ID"/>
          </a:p>
        </p:txBody>
      </p:sp>
      <p:sp>
        <p:nvSpPr>
          <p:cNvPr id="6" name="Footer Placeholder 5">
            <a:extLst>
              <a:ext uri="{FF2B5EF4-FFF2-40B4-BE49-F238E27FC236}">
                <a16:creationId xmlns:a16="http://schemas.microsoft.com/office/drawing/2014/main" id="{808C0A93-415D-881F-94DD-39A82F66554F}"/>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33CA8E5C-4381-4E8E-01DE-50E6E197D94B}"/>
              </a:ext>
            </a:extLst>
          </p:cNvPr>
          <p:cNvSpPr>
            <a:spLocks noGrp="1"/>
          </p:cNvSpPr>
          <p:nvPr>
            <p:ph type="sldNum" sz="quarter" idx="12"/>
          </p:nvPr>
        </p:nvSpPr>
        <p:spPr/>
        <p:txBody>
          <a:bodyPr/>
          <a:lstStyle/>
          <a:p>
            <a:fld id="{44D5A32E-A3BA-4A81-8270-4E79CCB17B24}" type="slidenum">
              <a:rPr lang="en-ID" smtClean="0"/>
              <a:pPr/>
              <a:t>‹#›</a:t>
            </a:fld>
            <a:endParaRPr lang="en-ID"/>
          </a:p>
        </p:txBody>
      </p:sp>
    </p:spTree>
    <p:extLst>
      <p:ext uri="{BB962C8B-B14F-4D97-AF65-F5344CB8AC3E}">
        <p14:creationId xmlns:p14="http://schemas.microsoft.com/office/powerpoint/2010/main" val="3907490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7E028-E93F-C7EC-4FE6-FB31F7D2B8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D326D70E-9F06-2C24-98E3-04E2F77097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ECB6543C-1FE8-9E73-A9A9-27F36276A7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420AD2E-C07C-4E2E-B5BD-74AE8B698AD9}" type="datetimeFigureOut">
              <a:rPr lang="en-ID" smtClean="0"/>
              <a:pPr/>
              <a:t>17/11/2025</a:t>
            </a:fld>
            <a:endParaRPr lang="en-ID"/>
          </a:p>
        </p:txBody>
      </p:sp>
      <p:sp>
        <p:nvSpPr>
          <p:cNvPr id="5" name="Footer Placeholder 4">
            <a:extLst>
              <a:ext uri="{FF2B5EF4-FFF2-40B4-BE49-F238E27FC236}">
                <a16:creationId xmlns:a16="http://schemas.microsoft.com/office/drawing/2014/main" id="{0593E0BC-E2AB-FBEE-FECA-9964E6FADC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D"/>
          </a:p>
        </p:txBody>
      </p:sp>
      <p:sp>
        <p:nvSpPr>
          <p:cNvPr id="6" name="Slide Number Placeholder 5">
            <a:extLst>
              <a:ext uri="{FF2B5EF4-FFF2-40B4-BE49-F238E27FC236}">
                <a16:creationId xmlns:a16="http://schemas.microsoft.com/office/drawing/2014/main" id="{13C634CE-D335-5C13-E733-2A775F9361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D5A32E-A3BA-4A81-8270-4E79CCB17B24}" type="slidenum">
              <a:rPr lang="en-ID" smtClean="0"/>
              <a:pPr/>
              <a:t>‹#›</a:t>
            </a:fld>
            <a:endParaRPr lang="en-ID"/>
          </a:p>
        </p:txBody>
      </p:sp>
    </p:spTree>
    <p:extLst>
      <p:ext uri="{BB962C8B-B14F-4D97-AF65-F5344CB8AC3E}">
        <p14:creationId xmlns:p14="http://schemas.microsoft.com/office/powerpoint/2010/main" val="40199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jpeg"/><Relationship Id="rId18" Type="http://schemas.openxmlformats.org/officeDocument/2006/relationships/image" Target="../media/image53.pn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jpeg"/><Relationship Id="rId12" Type="http://schemas.openxmlformats.org/officeDocument/2006/relationships/image" Target="../media/image47.png"/><Relationship Id="rId17" Type="http://schemas.openxmlformats.org/officeDocument/2006/relationships/image" Target="../media/image52.jpeg"/><Relationship Id="rId2" Type="http://schemas.openxmlformats.org/officeDocument/2006/relationships/image" Target="../media/image37.pn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6.jpeg"/><Relationship Id="rId24" Type="http://schemas.openxmlformats.org/officeDocument/2006/relationships/image" Target="../media/image2.png"/><Relationship Id="rId5" Type="http://schemas.openxmlformats.org/officeDocument/2006/relationships/image" Target="../media/image40.png"/><Relationship Id="rId15" Type="http://schemas.openxmlformats.org/officeDocument/2006/relationships/image" Target="../media/image50.jpeg"/><Relationship Id="rId23" Type="http://schemas.openxmlformats.org/officeDocument/2006/relationships/image" Target="../media/image58.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jpeg"/><Relationship Id="rId14" Type="http://schemas.openxmlformats.org/officeDocument/2006/relationships/image" Target="../media/image49.png"/><Relationship Id="rId22" Type="http://schemas.openxmlformats.org/officeDocument/2006/relationships/image" Target="../media/image57.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hart" Target="../charts/char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3.emf"/><Relationship Id="rId5" Type="http://schemas.openxmlformats.org/officeDocument/2006/relationships/image" Target="../media/image72.jpeg"/><Relationship Id="rId4" Type="http://schemas.openxmlformats.org/officeDocument/2006/relationships/image" Target="../media/image71.jpeg"/></Relationships>
</file>

<file path=ppt/slides/_rels/slide18.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19.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chart" Target="../charts/chart7.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 Id="rId9" Type="http://schemas.openxmlformats.org/officeDocument/2006/relationships/image" Target="../media/image8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esdm.go.id/" TargetMode="Externa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21.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12" Type="http://schemas.openxmlformats.org/officeDocument/2006/relationships/image" Target="../media/image10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s>
</file>

<file path=ppt/slides/_rels/slide2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4.jpeg"/><Relationship Id="rId11" Type="http://schemas.openxmlformats.org/officeDocument/2006/relationships/image" Target="../media/image108.jpeg"/><Relationship Id="rId5" Type="http://schemas.openxmlformats.org/officeDocument/2006/relationships/image" Target="../media/image103.jpeg"/><Relationship Id="rId10" Type="http://schemas.microsoft.com/office/2007/relationships/hdphoto" Target="../media/hdphoto2.wdp"/><Relationship Id="rId4" Type="http://schemas.openxmlformats.org/officeDocument/2006/relationships/image" Target="../media/image102.png"/><Relationship Id="rId9" Type="http://schemas.openxmlformats.org/officeDocument/2006/relationships/image" Target="../media/image107.png"/></Relationships>
</file>

<file path=ppt/slides/_rels/slide23.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12" Type="http://schemas.openxmlformats.org/officeDocument/2006/relationships/image" Target="../media/image119.jpeg"/><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13.jpeg"/><Relationship Id="rId11" Type="http://schemas.openxmlformats.org/officeDocument/2006/relationships/image" Target="../media/image118.jpeg"/><Relationship Id="rId5" Type="http://schemas.openxmlformats.org/officeDocument/2006/relationships/image" Target="../media/image112.jpeg"/><Relationship Id="rId10" Type="http://schemas.openxmlformats.org/officeDocument/2006/relationships/image" Target="../media/image117.jpeg"/><Relationship Id="rId4" Type="http://schemas.openxmlformats.org/officeDocument/2006/relationships/image" Target="../media/image111.jpeg"/><Relationship Id="rId9" Type="http://schemas.openxmlformats.org/officeDocument/2006/relationships/image" Target="../media/image1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chart" Target="../charts/chart9.xml"/><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21.jpeg"/></Relationships>
</file>

<file path=ppt/slides/_rels/slide2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chart" Target="../charts/chart10.xml"/><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26.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pn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jpeg"/></Relationships>
</file>

<file path=ppt/slides/_rels/slide2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jpeg"/></Relationships>
</file>

<file path=ppt/slides/_rels/slide2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2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2.jpeg"/><Relationship Id="rId4" Type="http://schemas.openxmlformats.org/officeDocument/2006/relationships/diagramLayout" Target="../diagrams/layout1.xml"/><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volcano erupting in the sky&#10;&#10;AI-generated content may be incorrect.">
            <a:extLst>
              <a:ext uri="{FF2B5EF4-FFF2-40B4-BE49-F238E27FC236}">
                <a16:creationId xmlns:a16="http://schemas.microsoft.com/office/drawing/2014/main" id="{11C08C75-49A4-E21B-1BDE-5CBE1BF7264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810DBBF4-94B7-84A4-62D9-FAE180AD2A19}"/>
              </a:ext>
            </a:extLst>
          </p:cNvPr>
          <p:cNvSpPr>
            <a:spLocks noGrp="1"/>
          </p:cNvSpPr>
          <p:nvPr>
            <p:ph type="ctrTitle"/>
          </p:nvPr>
        </p:nvSpPr>
        <p:spPr>
          <a:xfrm>
            <a:off x="1681448" y="2746256"/>
            <a:ext cx="9528591" cy="3200400"/>
          </a:xfrm>
        </p:spPr>
        <p:txBody>
          <a:bodyPr vert="horz" lIns="91440" tIns="45720" rIns="91440" bIns="45720" rtlCol="0" anchor="b">
            <a:normAutofit/>
          </a:bodyPr>
          <a:lstStyle/>
          <a:p>
            <a:r>
              <a:rPr lang="en-US" sz="3600" dirty="0">
                <a:solidFill>
                  <a:schemeClr val="bg1"/>
                </a:solidFill>
              </a:rPr>
              <a:t>Mitigating Hazards at </a:t>
            </a:r>
            <a:r>
              <a:rPr lang="en-US" sz="3600" dirty="0" err="1">
                <a:solidFill>
                  <a:schemeClr val="bg1"/>
                </a:solidFill>
              </a:rPr>
              <a:t>Lewotobi</a:t>
            </a:r>
            <a:r>
              <a:rPr lang="en-US" sz="3600" dirty="0">
                <a:solidFill>
                  <a:schemeClr val="bg1"/>
                </a:solidFill>
              </a:rPr>
              <a:t> Volcano: Lessons from Successful and Limited Monitoring Efforts</a:t>
            </a:r>
          </a:p>
        </p:txBody>
      </p:sp>
      <p:sp>
        <p:nvSpPr>
          <p:cNvPr id="3" name="Subtitle 2">
            <a:extLst>
              <a:ext uri="{FF2B5EF4-FFF2-40B4-BE49-F238E27FC236}">
                <a16:creationId xmlns:a16="http://schemas.microsoft.com/office/drawing/2014/main" id="{DAD99178-C28C-0EF5-1839-ADAC10890D9F}"/>
              </a:ext>
            </a:extLst>
          </p:cNvPr>
          <p:cNvSpPr>
            <a:spLocks noGrp="1"/>
          </p:cNvSpPr>
          <p:nvPr>
            <p:ph type="subTitle" idx="1"/>
          </p:nvPr>
        </p:nvSpPr>
        <p:spPr>
          <a:xfrm>
            <a:off x="1543796" y="6110229"/>
            <a:ext cx="9401843" cy="1207008"/>
          </a:xfrm>
        </p:spPr>
        <p:txBody>
          <a:bodyPr vert="horz" lIns="91440" tIns="45720" rIns="91440" bIns="45720" rtlCol="0" anchor="t">
            <a:noAutofit/>
          </a:bodyPr>
          <a:lstStyle/>
          <a:p>
            <a:pPr indent="-228600">
              <a:lnSpc>
                <a:spcPct val="100000"/>
              </a:lnSpc>
              <a:buFont typeface="Arial" panose="020B0604020202020204" pitchFamily="34" charset="0"/>
              <a:buChar char="•"/>
            </a:pPr>
            <a:r>
              <a:rPr lang="en-US" sz="2000" b="1" dirty="0">
                <a:solidFill>
                  <a:schemeClr val="bg1"/>
                </a:solidFill>
              </a:rPr>
              <a:t>Ahmad Basuki, Herman Y. </a:t>
            </a:r>
            <a:r>
              <a:rPr lang="en-US" sz="2000" b="1" dirty="0" err="1">
                <a:solidFill>
                  <a:schemeClr val="bg1"/>
                </a:solidFill>
              </a:rPr>
              <a:t>Mboro</a:t>
            </a:r>
            <a:r>
              <a:rPr lang="en-US" sz="2000" b="1" dirty="0">
                <a:solidFill>
                  <a:schemeClr val="bg1"/>
                </a:solidFill>
              </a:rPr>
              <a:t>, Emanuel R. Bere, Yohanes K. </a:t>
            </a:r>
            <a:r>
              <a:rPr lang="en-US" sz="2000" b="1" dirty="0" err="1">
                <a:solidFill>
                  <a:schemeClr val="bg1"/>
                </a:solidFill>
              </a:rPr>
              <a:t>Sorywutun,Martanto</a:t>
            </a:r>
            <a:r>
              <a:rPr lang="en-US" sz="2000" b="1" dirty="0">
                <a:solidFill>
                  <a:schemeClr val="bg1"/>
                </a:solidFill>
              </a:rPr>
              <a:t>, Ardi </a:t>
            </a:r>
            <a:r>
              <a:rPr lang="en-US" sz="2000" b="1" dirty="0" err="1">
                <a:solidFill>
                  <a:schemeClr val="bg1"/>
                </a:solidFill>
              </a:rPr>
              <a:t>Prayoga</a:t>
            </a:r>
            <a:r>
              <a:rPr lang="en-US" sz="2000" b="1" dirty="0">
                <a:solidFill>
                  <a:schemeClr val="bg1"/>
                </a:solidFill>
              </a:rPr>
              <a:t>, </a:t>
            </a:r>
            <a:r>
              <a:rPr lang="en-US" sz="2000" b="1" dirty="0" err="1">
                <a:solidFill>
                  <a:schemeClr val="bg1"/>
                </a:solidFill>
              </a:rPr>
              <a:t>Zakarias</a:t>
            </a:r>
            <a:r>
              <a:rPr lang="en-US" sz="2000" b="1" dirty="0">
                <a:solidFill>
                  <a:schemeClr val="bg1"/>
                </a:solidFill>
              </a:rPr>
              <a:t> G., </a:t>
            </a:r>
            <a:r>
              <a:rPr lang="en-US" sz="2000" b="1" dirty="0" err="1">
                <a:solidFill>
                  <a:schemeClr val="bg1"/>
                </a:solidFill>
              </a:rPr>
              <a:t>Heruningtyas</a:t>
            </a:r>
            <a:r>
              <a:rPr lang="en-US" sz="2000" b="1" dirty="0">
                <a:solidFill>
                  <a:schemeClr val="bg1"/>
                </a:solidFill>
              </a:rPr>
              <a:t> D.P</a:t>
            </a:r>
          </a:p>
          <a:p>
            <a:pPr indent="-228600">
              <a:lnSpc>
                <a:spcPct val="100000"/>
              </a:lnSpc>
              <a:buFont typeface="Arial" panose="020B0604020202020204" pitchFamily="34" charset="0"/>
              <a:buChar char="•"/>
            </a:pPr>
            <a:endParaRPr lang="en-US" sz="2000" b="1" dirty="0">
              <a:solidFill>
                <a:schemeClr val="bg1"/>
              </a:solidFill>
            </a:endParaRPr>
          </a:p>
        </p:txBody>
      </p:sp>
      <p:pic>
        <p:nvPicPr>
          <p:cNvPr id="6" name="Picture 5" descr="logo esdm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327" y="135802"/>
            <a:ext cx="995881" cy="995881"/>
          </a:xfrm>
          <a:prstGeom prst="rect">
            <a:avLst/>
          </a:prstGeom>
        </p:spPr>
      </p:pic>
      <p:sp>
        <p:nvSpPr>
          <p:cNvPr id="8" name="TextBox 7"/>
          <p:cNvSpPr txBox="1"/>
          <p:nvPr/>
        </p:nvSpPr>
        <p:spPr>
          <a:xfrm>
            <a:off x="0" y="1112992"/>
            <a:ext cx="1916230" cy="646331"/>
          </a:xfrm>
          <a:prstGeom prst="rect">
            <a:avLst/>
          </a:prstGeom>
          <a:noFill/>
        </p:spPr>
        <p:txBody>
          <a:bodyPr wrap="none" rtlCol="0">
            <a:spAutoFit/>
          </a:bodyPr>
          <a:lstStyle/>
          <a:p>
            <a:r>
              <a:rPr lang="en-US" dirty="0">
                <a:solidFill>
                  <a:schemeClr val="bg1"/>
                </a:solidFill>
              </a:rPr>
              <a:t>BADAN GEOLOGI</a:t>
            </a:r>
          </a:p>
          <a:p>
            <a:r>
              <a:rPr lang="en-US" dirty="0">
                <a:solidFill>
                  <a:schemeClr val="bg1"/>
                </a:solidFill>
              </a:rPr>
              <a:t>ESDM</a:t>
            </a:r>
          </a:p>
        </p:txBody>
      </p:sp>
      <p:sp>
        <p:nvSpPr>
          <p:cNvPr id="5" name="TextBox 4">
            <a:extLst>
              <a:ext uri="{FF2B5EF4-FFF2-40B4-BE49-F238E27FC236}">
                <a16:creationId xmlns:a16="http://schemas.microsoft.com/office/drawing/2014/main" id="{6CA2ECB5-3877-AE69-3B60-B2DA25C1DD56}"/>
              </a:ext>
            </a:extLst>
          </p:cNvPr>
          <p:cNvSpPr txBox="1"/>
          <p:nvPr/>
        </p:nvSpPr>
        <p:spPr>
          <a:xfrm>
            <a:off x="5018571" y="-85064"/>
            <a:ext cx="7191013" cy="1200329"/>
          </a:xfrm>
          <a:prstGeom prst="rect">
            <a:avLst/>
          </a:prstGeom>
          <a:noFill/>
        </p:spPr>
        <p:txBody>
          <a:bodyPr wrap="square">
            <a:spAutoFit/>
          </a:bodyPr>
          <a:lstStyle/>
          <a:p>
            <a:pPr algn="r"/>
            <a:r>
              <a:rPr lang="en-US" b="0" i="0" dirty="0">
                <a:solidFill>
                  <a:schemeClr val="bg2"/>
                </a:solidFill>
                <a:effectLst/>
              </a:rPr>
              <a:t>Workshop on “Automatization and Standardization of Volcano Seismic Data Processing Workflows” 17 – 21 November 2025</a:t>
            </a:r>
          </a:p>
          <a:p>
            <a:pPr algn="r"/>
            <a:r>
              <a:rPr lang="en-US" dirty="0">
                <a:solidFill>
                  <a:schemeClr val="bg2"/>
                </a:solidFill>
              </a:rPr>
              <a:t>Earth Observatory of Singapore</a:t>
            </a:r>
          </a:p>
          <a:p>
            <a:pPr algn="r"/>
            <a:r>
              <a:rPr lang="en-ID" dirty="0">
                <a:solidFill>
                  <a:schemeClr val="bg2"/>
                </a:solidFill>
              </a:rPr>
              <a:t>Nanyang Technological University (NTU)</a:t>
            </a:r>
            <a:r>
              <a:rPr lang="en-US" dirty="0">
                <a:solidFill>
                  <a:schemeClr val="bg2"/>
                </a:solidFill>
              </a:rPr>
              <a:t>  </a:t>
            </a:r>
            <a:endParaRPr lang="en-ID" dirty="0">
              <a:solidFill>
                <a:schemeClr val="bg2"/>
              </a:solidFill>
            </a:endParaRPr>
          </a:p>
        </p:txBody>
      </p:sp>
    </p:spTree>
    <p:extLst>
      <p:ext uri="{BB962C8B-B14F-4D97-AF65-F5344CB8AC3E}">
        <p14:creationId xmlns:p14="http://schemas.microsoft.com/office/powerpoint/2010/main" val="853461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E370E7-8CE2-7218-B632-795AC8616FD2}"/>
              </a:ext>
            </a:extLst>
          </p:cNvPr>
          <p:cNvSpPr>
            <a:spLocks noGrp="1"/>
          </p:cNvSpPr>
          <p:nvPr>
            <p:ph idx="1"/>
          </p:nvPr>
        </p:nvSpPr>
        <p:spPr>
          <a:xfrm>
            <a:off x="838200" y="2506662"/>
            <a:ext cx="10515600" cy="4351338"/>
          </a:xfrm>
        </p:spPr>
        <p:txBody>
          <a:bodyPr/>
          <a:lstStyle/>
          <a:p>
            <a:pPr marL="0" indent="0" algn="ctr">
              <a:buNone/>
            </a:pPr>
            <a:r>
              <a:rPr lang="en-US" b="1" i="1" dirty="0">
                <a:latin typeface="Adobe Garamond Pro Bold" panose="02020702060506020403" pitchFamily="18" charset="0"/>
              </a:rPr>
              <a:t>“How CVGHM addresses eruptions that vary in character and threat level with limited volcanic monitoring equipment.”</a:t>
            </a:r>
            <a:endParaRPr lang="en-US" i="1" dirty="0">
              <a:latin typeface="Adobe Garamond Pro Bold" panose="02020702060506020403" pitchFamily="18" charset="0"/>
            </a:endParaRPr>
          </a:p>
          <a:p>
            <a:pPr marL="0" indent="0" algn="ctr">
              <a:buNone/>
            </a:pPr>
            <a:endParaRPr lang="en-ID" i="1" dirty="0">
              <a:latin typeface="Adobe Garamond Pro Bold" panose="02020702060506020403" pitchFamily="18" charset="0"/>
            </a:endParaRPr>
          </a:p>
        </p:txBody>
      </p:sp>
      <p:grpSp>
        <p:nvGrpSpPr>
          <p:cNvPr id="4" name="Group 3">
            <a:extLst>
              <a:ext uri="{FF2B5EF4-FFF2-40B4-BE49-F238E27FC236}">
                <a16:creationId xmlns:a16="http://schemas.microsoft.com/office/drawing/2014/main" id="{0726272D-7136-95E9-32F9-8D0CEC7A076B}"/>
              </a:ext>
            </a:extLst>
          </p:cNvPr>
          <p:cNvGrpSpPr/>
          <p:nvPr/>
        </p:nvGrpSpPr>
        <p:grpSpPr>
          <a:xfrm>
            <a:off x="247910" y="6008426"/>
            <a:ext cx="604821" cy="741244"/>
            <a:chOff x="247910" y="5790295"/>
            <a:chExt cx="784189" cy="959375"/>
          </a:xfrm>
        </p:grpSpPr>
        <p:pic>
          <p:nvPicPr>
            <p:cNvPr id="5" name="Picture 4" descr="logo esdm2.png">
              <a:extLst>
                <a:ext uri="{FF2B5EF4-FFF2-40B4-BE49-F238E27FC236}">
                  <a16:creationId xmlns:a16="http://schemas.microsoft.com/office/drawing/2014/main" id="{80DF8887-7DF6-CD54-B889-49C8AE3EED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984" y="5790295"/>
              <a:ext cx="590043" cy="590043"/>
            </a:xfrm>
            <a:prstGeom prst="rect">
              <a:avLst/>
            </a:prstGeom>
          </p:spPr>
        </p:pic>
        <p:sp>
          <p:nvSpPr>
            <p:cNvPr id="6" name="TextBox 5">
              <a:extLst>
                <a:ext uri="{FF2B5EF4-FFF2-40B4-BE49-F238E27FC236}">
                  <a16:creationId xmlns:a16="http://schemas.microsoft.com/office/drawing/2014/main" id="{5AA38E60-F260-CA8F-6FC5-4425CA737B01}"/>
                </a:ext>
              </a:extLst>
            </p:cNvPr>
            <p:cNvSpPr txBox="1"/>
            <p:nvPr/>
          </p:nvSpPr>
          <p:spPr>
            <a:xfrm>
              <a:off x="247910" y="6380338"/>
              <a:ext cx="784189" cy="369332"/>
            </a:xfrm>
            <a:prstGeom prst="rect">
              <a:avLst/>
            </a:prstGeom>
            <a:noFill/>
          </p:spPr>
          <p:txBody>
            <a:bodyPr wrap="none" rtlCol="0">
              <a:spAutoFit/>
            </a:bodyPr>
            <a:lstStyle/>
            <a:p>
              <a:r>
                <a:rPr lang="en-US" sz="1200" dirty="0"/>
                <a:t>ESDM</a:t>
              </a:r>
              <a:endParaRPr lang="en-ID" sz="1200" dirty="0"/>
            </a:p>
          </p:txBody>
        </p:sp>
      </p:grpSp>
    </p:spTree>
    <p:extLst>
      <p:ext uri="{BB962C8B-B14F-4D97-AF65-F5344CB8AC3E}">
        <p14:creationId xmlns:p14="http://schemas.microsoft.com/office/powerpoint/2010/main" val="3936388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027F5D-F0A5-EA26-C7BE-374F8EB0AF4E}"/>
              </a:ext>
            </a:extLst>
          </p:cNvPr>
          <p:cNvSpPr txBox="1"/>
          <p:nvPr/>
        </p:nvSpPr>
        <p:spPr>
          <a:xfrm>
            <a:off x="0" y="115453"/>
            <a:ext cx="6181344" cy="584775"/>
          </a:xfrm>
          <a:prstGeom prst="rect">
            <a:avLst/>
          </a:prstGeom>
          <a:solidFill>
            <a:schemeClr val="accent2"/>
          </a:solidFill>
        </p:spPr>
        <p:txBody>
          <a:bodyPr wrap="square">
            <a:spAutoFit/>
          </a:bodyPr>
          <a:lstStyle/>
          <a:p>
            <a:r>
              <a:rPr lang="en-US" sz="1600" b="1" dirty="0">
                <a:solidFill>
                  <a:schemeClr val="bg1"/>
                </a:solidFill>
              </a:rPr>
              <a:t>“Strengthening volcanic earthquake classification to identify eruption precursors.”</a:t>
            </a:r>
            <a:endParaRPr lang="en-US" sz="1600" dirty="0">
              <a:solidFill>
                <a:schemeClr val="bg1"/>
              </a:solidFill>
            </a:endParaRPr>
          </a:p>
        </p:txBody>
      </p:sp>
      <p:sp>
        <p:nvSpPr>
          <p:cNvPr id="4" name="TextBox 3">
            <a:extLst>
              <a:ext uri="{FF2B5EF4-FFF2-40B4-BE49-F238E27FC236}">
                <a16:creationId xmlns:a16="http://schemas.microsoft.com/office/drawing/2014/main" id="{F81F935A-1152-D06E-DF68-8F1316080322}"/>
              </a:ext>
            </a:extLst>
          </p:cNvPr>
          <p:cNvSpPr txBox="1"/>
          <p:nvPr/>
        </p:nvSpPr>
        <p:spPr>
          <a:xfrm>
            <a:off x="-1" y="718817"/>
            <a:ext cx="6794695" cy="1323439"/>
          </a:xfrm>
          <a:prstGeom prst="rect">
            <a:avLst/>
          </a:prstGeom>
          <a:noFill/>
        </p:spPr>
        <p:txBody>
          <a:bodyPr wrap="square">
            <a:spAutoFit/>
          </a:bodyPr>
          <a:lstStyle/>
          <a:p>
            <a:r>
              <a:rPr lang="en-ID" sz="1600" dirty="0">
                <a:latin typeface="Amasis MT Pro Medium" panose="02040604050005020304" pitchFamily="18" charset="0"/>
              </a:rPr>
              <a:t>Currently there are 20 types of volcanic earthquakes in the classification used by CVGHM. </a:t>
            </a:r>
            <a:r>
              <a:rPr lang="en-US" sz="1600" dirty="0">
                <a:latin typeface="Amasis MT Pro Medium" panose="02040604050005020304" pitchFamily="18" charset="0"/>
              </a:rPr>
              <a:t>Each type of earthquake is intended to describe the processes occurring within the volcano, making it easier to predict the type and size of an eruption.</a:t>
            </a:r>
          </a:p>
          <a:p>
            <a:endParaRPr lang="en-ID" sz="1600" dirty="0">
              <a:latin typeface="Amasis MT Pro Medium" panose="02040604050005020304" pitchFamily="18" charset="0"/>
            </a:endParaRPr>
          </a:p>
        </p:txBody>
      </p:sp>
      <p:graphicFrame>
        <p:nvGraphicFramePr>
          <p:cNvPr id="15" name="Chart 14">
            <a:extLst>
              <a:ext uri="{FF2B5EF4-FFF2-40B4-BE49-F238E27FC236}">
                <a16:creationId xmlns:a16="http://schemas.microsoft.com/office/drawing/2014/main" id="{E1533F89-F575-FE04-8A27-C6791ADA1DAB}"/>
              </a:ext>
            </a:extLst>
          </p:cNvPr>
          <p:cNvGraphicFramePr/>
          <p:nvPr/>
        </p:nvGraphicFramePr>
        <p:xfrm>
          <a:off x="6674474" y="115453"/>
          <a:ext cx="4937759" cy="22902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a:extLst>
              <a:ext uri="{FF2B5EF4-FFF2-40B4-BE49-F238E27FC236}">
                <a16:creationId xmlns:a16="http://schemas.microsoft.com/office/drawing/2014/main" id="{1869E541-1BA1-0966-BD76-8CC9844D11C0}"/>
              </a:ext>
            </a:extLst>
          </p:cNvPr>
          <p:cNvGraphicFramePr/>
          <p:nvPr/>
        </p:nvGraphicFramePr>
        <p:xfrm>
          <a:off x="6589142" y="2361696"/>
          <a:ext cx="4937759" cy="2290205"/>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C61119CC-6179-7E28-8166-2CCAA1ADDFDE}"/>
              </a:ext>
            </a:extLst>
          </p:cNvPr>
          <p:cNvSpPr txBox="1"/>
          <p:nvPr/>
        </p:nvSpPr>
        <p:spPr>
          <a:xfrm>
            <a:off x="10483298" y="2886096"/>
            <a:ext cx="875714" cy="230832"/>
          </a:xfrm>
          <a:prstGeom prst="rect">
            <a:avLst/>
          </a:prstGeom>
          <a:noFill/>
        </p:spPr>
        <p:txBody>
          <a:bodyPr wrap="square">
            <a:spAutoFit/>
          </a:bodyPr>
          <a:lstStyle/>
          <a:p>
            <a:r>
              <a:rPr lang="en-ID" sz="900" b="0" i="0" dirty="0">
                <a:solidFill>
                  <a:srgbClr val="000000"/>
                </a:solidFill>
                <a:effectLst/>
                <a:latin typeface="Arial" panose="020B0604020202020204" pitchFamily="34" charset="0"/>
              </a:rPr>
              <a:t>19.2 km</a:t>
            </a:r>
            <a:endParaRPr lang="en-ID" sz="900" dirty="0"/>
          </a:p>
        </p:txBody>
      </p:sp>
      <p:graphicFrame>
        <p:nvGraphicFramePr>
          <p:cNvPr id="19" name="Chart 18">
            <a:extLst>
              <a:ext uri="{FF2B5EF4-FFF2-40B4-BE49-F238E27FC236}">
                <a16:creationId xmlns:a16="http://schemas.microsoft.com/office/drawing/2014/main" id="{17602684-2AB5-1E57-77BD-CC54D3F26EEE}"/>
              </a:ext>
            </a:extLst>
          </p:cNvPr>
          <p:cNvGraphicFramePr/>
          <p:nvPr/>
        </p:nvGraphicFramePr>
        <p:xfrm>
          <a:off x="6604138" y="4607939"/>
          <a:ext cx="4937759" cy="2290205"/>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5D5F02F2-531F-DA23-2565-DBE28BB57C01}"/>
              </a:ext>
            </a:extLst>
          </p:cNvPr>
          <p:cNvSpPr txBox="1"/>
          <p:nvPr/>
        </p:nvSpPr>
        <p:spPr>
          <a:xfrm>
            <a:off x="147089" y="1714179"/>
            <a:ext cx="5765259" cy="5262979"/>
          </a:xfrm>
          <a:prstGeom prst="rect">
            <a:avLst/>
          </a:prstGeom>
          <a:noFill/>
        </p:spPr>
        <p:txBody>
          <a:bodyPr wrap="square" rtlCol="0">
            <a:spAutoFit/>
          </a:bodyPr>
          <a:lstStyle/>
          <a:p>
            <a:pPr marL="342900" indent="-342900">
              <a:buAutoNum type="arabicPeriod"/>
            </a:pPr>
            <a:r>
              <a:rPr lang="en-US" sz="1600" dirty="0" err="1">
                <a:latin typeface="Amasis MT Pro Medium" panose="02040604050005020304" pitchFamily="18" charset="0"/>
              </a:rPr>
              <a:t>Letusan</a:t>
            </a:r>
            <a:r>
              <a:rPr lang="en-US" sz="1600" dirty="0">
                <a:latin typeface="Amasis MT Pro Medium" panose="02040604050005020304" pitchFamily="18" charset="0"/>
              </a:rPr>
              <a:t>/</a:t>
            </a:r>
            <a:r>
              <a:rPr lang="en-US" sz="1600" dirty="0" err="1">
                <a:latin typeface="Amasis MT Pro Medium" panose="02040604050005020304" pitchFamily="18" charset="0"/>
              </a:rPr>
              <a:t>Erupsi</a:t>
            </a:r>
            <a:r>
              <a:rPr lang="en-US" sz="1600" dirty="0">
                <a:latin typeface="Amasis MT Pro Medium" panose="02040604050005020304" pitchFamily="18" charset="0"/>
              </a:rPr>
              <a:t> (Explosion/eruption)</a:t>
            </a:r>
          </a:p>
          <a:p>
            <a:pPr marL="342900" indent="-342900">
              <a:buAutoNum type="arabicPeriod"/>
            </a:pPr>
            <a:r>
              <a:rPr lang="en-US" sz="1600" dirty="0">
                <a:latin typeface="Amasis MT Pro Medium" panose="02040604050005020304" pitchFamily="18" charset="0"/>
              </a:rPr>
              <a:t> Awan Panas </a:t>
            </a:r>
            <a:r>
              <a:rPr lang="en-US" sz="1600" dirty="0" err="1">
                <a:latin typeface="Amasis MT Pro Medium" panose="02040604050005020304" pitchFamily="18" charset="0"/>
              </a:rPr>
              <a:t>Letusan</a:t>
            </a:r>
            <a:r>
              <a:rPr lang="en-US" sz="1600" dirty="0">
                <a:latin typeface="Amasis MT Pro Medium" panose="02040604050005020304" pitchFamily="18" charset="0"/>
              </a:rPr>
              <a:t> (Pyroclastic Fall)</a:t>
            </a:r>
          </a:p>
          <a:p>
            <a:pPr marL="342900" indent="-342900">
              <a:buAutoNum type="arabicPeriod"/>
            </a:pPr>
            <a:r>
              <a:rPr lang="en-US" sz="1600" dirty="0">
                <a:latin typeface="Amasis MT Pro Medium" panose="02040604050005020304" pitchFamily="18" charset="0"/>
              </a:rPr>
              <a:t>Awan Panas </a:t>
            </a:r>
            <a:r>
              <a:rPr lang="en-US" sz="1600" dirty="0" err="1">
                <a:latin typeface="Amasis MT Pro Medium" panose="02040604050005020304" pitchFamily="18" charset="0"/>
              </a:rPr>
              <a:t>Guguran</a:t>
            </a:r>
            <a:r>
              <a:rPr lang="en-US" sz="1600" dirty="0">
                <a:latin typeface="Amasis MT Pro Medium" panose="02040604050005020304" pitchFamily="18" charset="0"/>
              </a:rPr>
              <a:t> (Pyroclastic Flow)</a:t>
            </a:r>
          </a:p>
          <a:p>
            <a:pPr marL="342900" indent="-342900">
              <a:buAutoNum type="arabicPeriod"/>
            </a:pPr>
            <a:r>
              <a:rPr lang="en-US" sz="1600" dirty="0" err="1">
                <a:latin typeface="Amasis MT Pro Medium" panose="02040604050005020304" pitchFamily="18" charset="0"/>
              </a:rPr>
              <a:t>Guguran</a:t>
            </a:r>
            <a:r>
              <a:rPr lang="en-US" sz="1600" dirty="0">
                <a:latin typeface="Amasis MT Pro Medium" panose="02040604050005020304" pitchFamily="18" charset="0"/>
              </a:rPr>
              <a:t> (Avalanche/Rockfalls)</a:t>
            </a:r>
          </a:p>
          <a:p>
            <a:pPr marL="342900" indent="-342900">
              <a:buAutoNum type="arabicPeriod"/>
            </a:pPr>
            <a:r>
              <a:rPr lang="en-US" sz="1600" dirty="0" err="1">
                <a:latin typeface="Amasis MT Pro Medium" panose="02040604050005020304" pitchFamily="18" charset="0"/>
              </a:rPr>
              <a:t>Hembusan</a:t>
            </a:r>
            <a:r>
              <a:rPr lang="en-US" sz="1600" dirty="0">
                <a:latin typeface="Amasis MT Pro Medium" panose="02040604050005020304" pitchFamily="18" charset="0"/>
              </a:rPr>
              <a:t> (Emission)</a:t>
            </a:r>
          </a:p>
          <a:p>
            <a:pPr marL="342900" indent="-342900">
              <a:buAutoNum type="arabicPeriod"/>
            </a:pPr>
            <a:r>
              <a:rPr lang="en-US" sz="1600" dirty="0" err="1">
                <a:latin typeface="Amasis MT Pro Medium" panose="02040604050005020304" pitchFamily="18" charset="0"/>
              </a:rPr>
              <a:t>Harmonik</a:t>
            </a:r>
            <a:r>
              <a:rPr lang="en-US" sz="1600" dirty="0">
                <a:latin typeface="Amasis MT Pro Medium" panose="02040604050005020304" pitchFamily="18" charset="0"/>
              </a:rPr>
              <a:t> (Harmonic Tremor)</a:t>
            </a:r>
          </a:p>
          <a:p>
            <a:pPr marL="342900" indent="-342900">
              <a:buAutoNum type="arabicPeriod"/>
            </a:pPr>
            <a:r>
              <a:rPr lang="en-US" sz="1600" dirty="0">
                <a:latin typeface="Amasis MT Pro Medium" panose="02040604050005020304" pitchFamily="18" charset="0"/>
              </a:rPr>
              <a:t>Tremor Non-Harmonik (Spasmodic Tremor)</a:t>
            </a:r>
          </a:p>
          <a:p>
            <a:pPr marL="342900" indent="-342900">
              <a:buAutoNum type="arabicPeriod"/>
            </a:pPr>
            <a:r>
              <a:rPr lang="en-US" sz="1600" dirty="0">
                <a:latin typeface="Amasis MT Pro Medium" panose="02040604050005020304" pitchFamily="18" charset="0"/>
              </a:rPr>
              <a:t>Tornillo</a:t>
            </a:r>
          </a:p>
          <a:p>
            <a:pPr marL="342900" indent="-342900">
              <a:buAutoNum type="arabicPeriod"/>
            </a:pPr>
            <a:r>
              <a:rPr lang="en-US" sz="1600" dirty="0">
                <a:latin typeface="Amasis MT Pro Medium" panose="02040604050005020304" pitchFamily="18" charset="0"/>
              </a:rPr>
              <a:t>Low Frequency</a:t>
            </a:r>
          </a:p>
          <a:p>
            <a:pPr marL="342900" indent="-342900">
              <a:buAutoNum type="arabicPeriod"/>
            </a:pPr>
            <a:r>
              <a:rPr lang="en-US" sz="1600" dirty="0">
                <a:latin typeface="Amasis MT Pro Medium" panose="02040604050005020304" pitchFamily="18" charset="0"/>
              </a:rPr>
              <a:t>Hybrid/Fase Banyak (multiphase)</a:t>
            </a:r>
          </a:p>
          <a:p>
            <a:pPr marL="342900" indent="-342900">
              <a:buAutoNum type="arabicPeriod"/>
            </a:pPr>
            <a:r>
              <a:rPr lang="en-US" sz="1600" dirty="0" err="1">
                <a:latin typeface="Amasis MT Pro Medium" panose="02040604050005020304" pitchFamily="18" charset="0"/>
              </a:rPr>
              <a:t>Vulkanik</a:t>
            </a:r>
            <a:r>
              <a:rPr lang="en-US" sz="1600" dirty="0">
                <a:latin typeface="Amasis MT Pro Medium" panose="02040604050005020304" pitchFamily="18" charset="0"/>
              </a:rPr>
              <a:t> Dangkal (shallow VT/VTB)</a:t>
            </a:r>
          </a:p>
          <a:p>
            <a:pPr marL="342900" indent="-342900">
              <a:buAutoNum type="arabicPeriod"/>
            </a:pPr>
            <a:r>
              <a:rPr lang="en-ID" sz="1600" dirty="0" err="1">
                <a:latin typeface="Amasis MT Pro Medium" panose="02040604050005020304" pitchFamily="18" charset="0"/>
              </a:rPr>
              <a:t>Vulkanik</a:t>
            </a:r>
            <a:r>
              <a:rPr lang="en-ID" sz="1600" dirty="0">
                <a:latin typeface="Amasis MT Pro Medium" panose="02040604050005020304" pitchFamily="18" charset="0"/>
              </a:rPr>
              <a:t> Dalam (Deep VT/VTA)</a:t>
            </a:r>
          </a:p>
          <a:p>
            <a:pPr marL="342900" indent="-342900">
              <a:buAutoNum type="arabicPeriod"/>
            </a:pPr>
            <a:r>
              <a:rPr lang="en-ID" sz="1600" dirty="0">
                <a:latin typeface="Amasis MT Pro Medium" panose="02040604050005020304" pitchFamily="18" charset="0"/>
              </a:rPr>
              <a:t>Veri Long Period (VLP)</a:t>
            </a:r>
          </a:p>
          <a:p>
            <a:pPr marL="342900" indent="-342900">
              <a:buAutoNum type="arabicPeriod"/>
            </a:pPr>
            <a:r>
              <a:rPr lang="en-ID" sz="1600" dirty="0" err="1">
                <a:latin typeface="Amasis MT Pro Medium" panose="02040604050005020304" pitchFamily="18" charset="0"/>
              </a:rPr>
              <a:t>Tektonk</a:t>
            </a:r>
            <a:r>
              <a:rPr lang="en-ID" sz="1600" dirty="0">
                <a:latin typeface="Amasis MT Pro Medium" panose="02040604050005020304" pitchFamily="18" charset="0"/>
              </a:rPr>
              <a:t> </a:t>
            </a:r>
            <a:r>
              <a:rPr lang="en-ID" sz="1600" dirty="0" err="1">
                <a:latin typeface="Amasis MT Pro Medium" panose="02040604050005020304" pitchFamily="18" charset="0"/>
              </a:rPr>
              <a:t>Lokal</a:t>
            </a:r>
            <a:r>
              <a:rPr lang="en-ID" sz="1600" dirty="0">
                <a:latin typeface="Amasis MT Pro Medium" panose="02040604050005020304" pitchFamily="18" charset="0"/>
              </a:rPr>
              <a:t> (Local Tectonic/Distal VT)</a:t>
            </a:r>
          </a:p>
          <a:p>
            <a:pPr marL="342900" indent="-342900">
              <a:buAutoNum type="arabicPeriod"/>
            </a:pPr>
            <a:r>
              <a:rPr lang="en-ID" sz="1600" dirty="0">
                <a:latin typeface="Amasis MT Pro Medium" panose="02040604050005020304" pitchFamily="18" charset="0"/>
              </a:rPr>
              <a:t>Terasa (felt Earthquake)</a:t>
            </a:r>
          </a:p>
          <a:p>
            <a:pPr marL="342900" indent="-342900">
              <a:buAutoNum type="arabicPeriod"/>
            </a:pPr>
            <a:r>
              <a:rPr lang="en-ID" sz="1600" dirty="0" err="1">
                <a:latin typeface="Amasis MT Pro Medium" panose="02040604050005020304" pitchFamily="18" charset="0"/>
              </a:rPr>
              <a:t>Tektonik</a:t>
            </a:r>
            <a:r>
              <a:rPr lang="en-ID" sz="1600" dirty="0">
                <a:latin typeface="Amasis MT Pro Medium" panose="02040604050005020304" pitchFamily="18" charset="0"/>
              </a:rPr>
              <a:t> </a:t>
            </a:r>
            <a:r>
              <a:rPr lang="en-ID" sz="1600" dirty="0" err="1">
                <a:latin typeface="Amasis MT Pro Medium" panose="02040604050005020304" pitchFamily="18" charset="0"/>
              </a:rPr>
              <a:t>Jauh</a:t>
            </a:r>
            <a:r>
              <a:rPr lang="en-ID" sz="1600" dirty="0">
                <a:latin typeface="Amasis MT Pro Medium" panose="02040604050005020304" pitchFamily="18" charset="0"/>
              </a:rPr>
              <a:t> (Tectonic </a:t>
            </a:r>
            <a:r>
              <a:rPr lang="en-ID" sz="1600" dirty="0" err="1">
                <a:latin typeface="Amasis MT Pro Medium" panose="02040604050005020304" pitchFamily="18" charset="0"/>
              </a:rPr>
              <a:t>Eq</a:t>
            </a:r>
            <a:r>
              <a:rPr lang="en-ID" sz="1600" dirty="0">
                <a:latin typeface="Amasis MT Pro Medium" panose="02040604050005020304" pitchFamily="18" charset="0"/>
              </a:rPr>
              <a:t>/</a:t>
            </a:r>
            <a:r>
              <a:rPr lang="en-ID" sz="1600" dirty="0" err="1">
                <a:latin typeface="Amasis MT Pro Medium" panose="02040604050005020304" pitchFamily="18" charset="0"/>
              </a:rPr>
              <a:t>Teleseismic</a:t>
            </a:r>
            <a:r>
              <a:rPr lang="en-ID" sz="1600" dirty="0">
                <a:latin typeface="Amasis MT Pro Medium" panose="02040604050005020304" pitchFamily="18" charset="0"/>
              </a:rPr>
              <a:t>)</a:t>
            </a:r>
          </a:p>
          <a:p>
            <a:pPr marL="342900" indent="-342900">
              <a:buAutoNum type="arabicPeriod"/>
            </a:pPr>
            <a:r>
              <a:rPr lang="en-ID" sz="1600" dirty="0">
                <a:latin typeface="Amasis MT Pro Medium" panose="02040604050005020304" pitchFamily="18" charset="0"/>
              </a:rPr>
              <a:t>Double Event</a:t>
            </a:r>
          </a:p>
          <a:p>
            <a:pPr marL="342900" indent="-342900">
              <a:buAutoNum type="arabicPeriod"/>
            </a:pPr>
            <a:r>
              <a:rPr lang="en-ID" sz="1600" dirty="0" err="1">
                <a:latin typeface="Amasis MT Pro Medium" panose="02040604050005020304" pitchFamily="18" charset="0"/>
              </a:rPr>
              <a:t>Getaran</a:t>
            </a:r>
            <a:r>
              <a:rPr lang="en-ID" sz="1600" dirty="0">
                <a:latin typeface="Amasis MT Pro Medium" panose="02040604050005020304" pitchFamily="18" charset="0"/>
              </a:rPr>
              <a:t> </a:t>
            </a:r>
            <a:r>
              <a:rPr lang="en-ID" sz="1600" dirty="0" err="1">
                <a:latin typeface="Amasis MT Pro Medium" panose="02040604050005020304" pitchFamily="18" charset="0"/>
              </a:rPr>
              <a:t>Banjir</a:t>
            </a:r>
            <a:r>
              <a:rPr lang="en-ID" sz="1600" dirty="0">
                <a:latin typeface="Amasis MT Pro Medium" panose="02040604050005020304" pitchFamily="18" charset="0"/>
              </a:rPr>
              <a:t> (Flood or Lahar)</a:t>
            </a:r>
          </a:p>
          <a:p>
            <a:pPr marL="342900" indent="-342900">
              <a:buAutoNum type="arabicPeriod"/>
            </a:pPr>
            <a:r>
              <a:rPr lang="en-ID" sz="1600" dirty="0">
                <a:latin typeface="Amasis MT Pro Medium" panose="02040604050005020304" pitchFamily="18" charset="0"/>
              </a:rPr>
              <a:t>Deep tremor</a:t>
            </a:r>
          </a:p>
          <a:p>
            <a:pPr marL="342900" indent="-342900">
              <a:buAutoNum type="arabicPeriod"/>
            </a:pPr>
            <a:r>
              <a:rPr lang="en-ID" sz="1600" dirty="0">
                <a:latin typeface="Amasis MT Pro Medium" panose="02040604050005020304" pitchFamily="18" charset="0"/>
              </a:rPr>
              <a:t>Tremor </a:t>
            </a:r>
            <a:r>
              <a:rPr lang="en-ID" sz="1600" dirty="0" err="1">
                <a:latin typeface="Amasis MT Pro Medium" panose="02040604050005020304" pitchFamily="18" charset="0"/>
              </a:rPr>
              <a:t>Menerus</a:t>
            </a:r>
            <a:r>
              <a:rPr lang="en-ID" sz="1600" dirty="0">
                <a:latin typeface="Amasis MT Pro Medium" panose="02040604050005020304" pitchFamily="18" charset="0"/>
              </a:rPr>
              <a:t> (Tremor)</a:t>
            </a:r>
          </a:p>
          <a:p>
            <a:pPr marL="342900" indent="-342900">
              <a:buAutoNum type="arabicPeriod"/>
            </a:pPr>
            <a:endParaRPr lang="en-ID" sz="1600" dirty="0">
              <a:latin typeface="Amasis MT Pro Medium" panose="02040604050005020304" pitchFamily="18" charset="0"/>
            </a:endParaRPr>
          </a:p>
        </p:txBody>
      </p:sp>
    </p:spTree>
    <p:extLst>
      <p:ext uri="{BB962C8B-B14F-4D97-AF65-F5344CB8AC3E}">
        <p14:creationId xmlns:p14="http://schemas.microsoft.com/office/powerpoint/2010/main" val="1761044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Box 113">
            <a:extLst>
              <a:ext uri="{FF2B5EF4-FFF2-40B4-BE49-F238E27FC236}">
                <a16:creationId xmlns:a16="http://schemas.microsoft.com/office/drawing/2014/main" id="{E07C2E9E-1DB4-DC0B-96A9-80FE71FE4577}"/>
              </a:ext>
            </a:extLst>
          </p:cNvPr>
          <p:cNvSpPr txBox="1"/>
          <p:nvPr/>
        </p:nvSpPr>
        <p:spPr>
          <a:xfrm>
            <a:off x="3637359" y="31938"/>
            <a:ext cx="5824343" cy="707886"/>
          </a:xfrm>
          <a:prstGeom prst="rect">
            <a:avLst/>
          </a:prstGeom>
          <a:solidFill>
            <a:schemeClr val="accent2"/>
          </a:solidFill>
        </p:spPr>
        <p:txBody>
          <a:bodyPr wrap="square">
            <a:spAutoFit/>
          </a:bodyPr>
          <a:lstStyle/>
          <a:p>
            <a:pPr algn="ctr"/>
            <a:r>
              <a:rPr lang="en-US" sz="2000" dirty="0"/>
              <a:t>“Strengthening internal communication as well as communication with the public and stakeholders.”</a:t>
            </a:r>
            <a:endParaRPr lang="en-ID" sz="2000" dirty="0">
              <a:solidFill>
                <a:schemeClr val="bg1"/>
              </a:solidFill>
              <a:latin typeface="Amasis MT Pro Medium" panose="02040604050005020304" pitchFamily="18" charset="0"/>
            </a:endParaRPr>
          </a:p>
        </p:txBody>
      </p:sp>
      <p:pic>
        <p:nvPicPr>
          <p:cNvPr id="78" name="Picture 77" descr="A black and white line drawing of a person holding a megaphone&#10;&#10;AI-generated content may be incorrect.">
            <a:extLst>
              <a:ext uri="{FF2B5EF4-FFF2-40B4-BE49-F238E27FC236}">
                <a16:creationId xmlns:a16="http://schemas.microsoft.com/office/drawing/2014/main" id="{D7755BCB-2297-90A3-9CAF-681531C2CBE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04282" y="2774308"/>
            <a:ext cx="1107200" cy="938974"/>
          </a:xfrm>
          <a:prstGeom prst="rect">
            <a:avLst/>
          </a:prstGeom>
        </p:spPr>
      </p:pic>
      <p:pic>
        <p:nvPicPr>
          <p:cNvPr id="5" name="Content Placeholder 4">
            <a:extLst>
              <a:ext uri="{FF2B5EF4-FFF2-40B4-BE49-F238E27FC236}">
                <a16:creationId xmlns:a16="http://schemas.microsoft.com/office/drawing/2014/main" id="{E86B1A83-0F74-C1A5-A80E-64D04498B5B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566647" y="2798894"/>
            <a:ext cx="830579" cy="830579"/>
          </a:xfrm>
        </p:spPr>
      </p:pic>
      <p:pic>
        <p:nvPicPr>
          <p:cNvPr id="7" name="Picture 6">
            <a:extLst>
              <a:ext uri="{FF2B5EF4-FFF2-40B4-BE49-F238E27FC236}">
                <a16:creationId xmlns:a16="http://schemas.microsoft.com/office/drawing/2014/main" id="{1EC47C57-8158-EA37-9C1A-3AA898A307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7483" y="1897437"/>
            <a:ext cx="1346358" cy="1346358"/>
          </a:xfrm>
          <a:prstGeom prst="rect">
            <a:avLst/>
          </a:prstGeom>
        </p:spPr>
      </p:pic>
      <p:pic>
        <p:nvPicPr>
          <p:cNvPr id="9" name="Picture 8">
            <a:extLst>
              <a:ext uri="{FF2B5EF4-FFF2-40B4-BE49-F238E27FC236}">
                <a16:creationId xmlns:a16="http://schemas.microsoft.com/office/drawing/2014/main" id="{F9BC59F9-4C8D-4B80-491D-5ABA921E07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97879" y="0"/>
            <a:ext cx="1468540" cy="1468540"/>
          </a:xfrm>
          <a:prstGeom prst="rect">
            <a:avLst/>
          </a:prstGeom>
        </p:spPr>
      </p:pic>
      <p:pic>
        <p:nvPicPr>
          <p:cNvPr id="4" name="Picture 3" descr="A black and white image of a building with a flag on top&#10;&#10;AI-generated content may be incorrect.">
            <a:extLst>
              <a:ext uri="{FF2B5EF4-FFF2-40B4-BE49-F238E27FC236}">
                <a16:creationId xmlns:a16="http://schemas.microsoft.com/office/drawing/2014/main" id="{E6FE99E1-ADA4-4D79-F656-BA089C89C14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27214" y="3887133"/>
            <a:ext cx="1865376" cy="1865376"/>
          </a:xfrm>
          <a:prstGeom prst="rect">
            <a:avLst/>
          </a:prstGeom>
        </p:spPr>
      </p:pic>
      <p:sp>
        <p:nvSpPr>
          <p:cNvPr id="6" name="Oval 5">
            <a:extLst>
              <a:ext uri="{FF2B5EF4-FFF2-40B4-BE49-F238E27FC236}">
                <a16:creationId xmlns:a16="http://schemas.microsoft.com/office/drawing/2014/main" id="{C203E3ED-D73D-6B5E-7748-A0086439F625}"/>
              </a:ext>
            </a:extLst>
          </p:cNvPr>
          <p:cNvSpPr/>
          <p:nvPr/>
        </p:nvSpPr>
        <p:spPr>
          <a:xfrm>
            <a:off x="6096000" y="2524195"/>
            <a:ext cx="1744007" cy="1711965"/>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10" name="Straight Arrow Connector 9">
            <a:extLst>
              <a:ext uri="{FF2B5EF4-FFF2-40B4-BE49-F238E27FC236}">
                <a16:creationId xmlns:a16="http://schemas.microsoft.com/office/drawing/2014/main" id="{BB94AAA3-73C8-5D85-5629-1C78E08C680E}"/>
              </a:ext>
            </a:extLst>
          </p:cNvPr>
          <p:cNvCxnSpPr/>
          <p:nvPr/>
        </p:nvCxnSpPr>
        <p:spPr>
          <a:xfrm flipH="1" flipV="1">
            <a:off x="5593978" y="2871289"/>
            <a:ext cx="430306" cy="162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ECD6235-4552-A51D-473F-346D641D8BDE}"/>
              </a:ext>
            </a:extLst>
          </p:cNvPr>
          <p:cNvSpPr txBox="1"/>
          <p:nvPr/>
        </p:nvSpPr>
        <p:spPr>
          <a:xfrm>
            <a:off x="6325840" y="3585036"/>
            <a:ext cx="1284326" cy="369332"/>
          </a:xfrm>
          <a:prstGeom prst="rect">
            <a:avLst/>
          </a:prstGeom>
          <a:noFill/>
        </p:spPr>
        <p:txBody>
          <a:bodyPr wrap="none" rtlCol="0">
            <a:spAutoFit/>
          </a:bodyPr>
          <a:lstStyle/>
          <a:p>
            <a:r>
              <a:rPr lang="en-US" b="1" dirty="0">
                <a:latin typeface="Adobe Myungjo Std M" panose="02020600000000000000" pitchFamily="18" charset="-128"/>
                <a:ea typeface="Adobe Myungjo Std M" panose="02020600000000000000" pitchFamily="18" charset="-128"/>
              </a:rPr>
              <a:t>Observer</a:t>
            </a:r>
            <a:endParaRPr lang="en-ID" b="1" dirty="0">
              <a:latin typeface="Adobe Myungjo Std M" panose="02020600000000000000" pitchFamily="18" charset="-128"/>
              <a:ea typeface="Adobe Myungjo Std M" panose="02020600000000000000" pitchFamily="18" charset="-128"/>
            </a:endParaRPr>
          </a:p>
        </p:txBody>
      </p:sp>
      <p:sp>
        <p:nvSpPr>
          <p:cNvPr id="12" name="TextBox 11">
            <a:extLst>
              <a:ext uri="{FF2B5EF4-FFF2-40B4-BE49-F238E27FC236}">
                <a16:creationId xmlns:a16="http://schemas.microsoft.com/office/drawing/2014/main" id="{5DA63DA8-5928-A26C-6450-D329E0D8E1B2}"/>
              </a:ext>
            </a:extLst>
          </p:cNvPr>
          <p:cNvSpPr txBox="1"/>
          <p:nvPr/>
        </p:nvSpPr>
        <p:spPr>
          <a:xfrm>
            <a:off x="4098323" y="2952573"/>
            <a:ext cx="1667443" cy="738664"/>
          </a:xfrm>
          <a:prstGeom prst="rect">
            <a:avLst/>
          </a:prstGeom>
          <a:noFill/>
        </p:spPr>
        <p:txBody>
          <a:bodyPr wrap="none" rtlCol="0">
            <a:spAutoFit/>
          </a:bodyPr>
          <a:lstStyle/>
          <a:p>
            <a:pPr algn="ctr"/>
            <a:r>
              <a:rPr lang="en-US" sz="1400" b="1" dirty="0">
                <a:latin typeface="Adobe Myungjo Std M" panose="02020600000000000000" pitchFamily="18" charset="-128"/>
                <a:ea typeface="Adobe Myungjo Std M" panose="02020600000000000000" pitchFamily="18" charset="-128"/>
              </a:rPr>
              <a:t>PIC of </a:t>
            </a:r>
            <a:r>
              <a:rPr lang="en-US" sz="1400" b="1" dirty="0" err="1">
                <a:latin typeface="Adobe Myungjo Std M" panose="02020600000000000000" pitchFamily="18" charset="-128"/>
                <a:ea typeface="Adobe Myungjo Std M" panose="02020600000000000000" pitchFamily="18" charset="-128"/>
              </a:rPr>
              <a:t>Lewotobi</a:t>
            </a:r>
            <a:endParaRPr lang="en-US" sz="1400" b="1" dirty="0">
              <a:latin typeface="Adobe Myungjo Std M" panose="02020600000000000000" pitchFamily="18" charset="-128"/>
              <a:ea typeface="Adobe Myungjo Std M" panose="02020600000000000000" pitchFamily="18" charset="-128"/>
            </a:endParaRPr>
          </a:p>
          <a:p>
            <a:pPr algn="ctr"/>
            <a:r>
              <a:rPr lang="en-US" sz="1400" b="1" dirty="0">
                <a:latin typeface="Adobe Myungjo Std M" panose="02020600000000000000" pitchFamily="18" charset="-128"/>
                <a:ea typeface="Adobe Myungjo Std M" panose="02020600000000000000" pitchFamily="18" charset="-128"/>
              </a:rPr>
              <a:t>Laki-Laki</a:t>
            </a:r>
          </a:p>
          <a:p>
            <a:pPr algn="ctr"/>
            <a:r>
              <a:rPr lang="en-US" sz="1400" b="1" dirty="0">
                <a:latin typeface="Adobe Myungjo Std M" panose="02020600000000000000" pitchFamily="18" charset="-128"/>
                <a:ea typeface="Adobe Myungjo Std M" panose="02020600000000000000" pitchFamily="18" charset="-128"/>
              </a:rPr>
              <a:t>CVGHM</a:t>
            </a:r>
            <a:endParaRPr lang="en-ID" sz="1400" b="1" dirty="0">
              <a:latin typeface="Adobe Myungjo Std M" panose="02020600000000000000" pitchFamily="18" charset="-128"/>
              <a:ea typeface="Adobe Myungjo Std M" panose="02020600000000000000" pitchFamily="18" charset="-128"/>
            </a:endParaRPr>
          </a:p>
        </p:txBody>
      </p:sp>
      <p:cxnSp>
        <p:nvCxnSpPr>
          <p:cNvPr id="16" name="Straight Arrow Connector 15">
            <a:extLst>
              <a:ext uri="{FF2B5EF4-FFF2-40B4-BE49-F238E27FC236}">
                <a16:creationId xmlns:a16="http://schemas.microsoft.com/office/drawing/2014/main" id="{B6E552B1-48E2-568D-574E-F695D1E3F502}"/>
              </a:ext>
            </a:extLst>
          </p:cNvPr>
          <p:cNvCxnSpPr/>
          <p:nvPr/>
        </p:nvCxnSpPr>
        <p:spPr>
          <a:xfrm flipH="1">
            <a:off x="3666419" y="2894476"/>
            <a:ext cx="4437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descr="A black and white logo&#10;&#10;AI-generated content may be incorrect.">
            <a:extLst>
              <a:ext uri="{FF2B5EF4-FFF2-40B4-BE49-F238E27FC236}">
                <a16:creationId xmlns:a16="http://schemas.microsoft.com/office/drawing/2014/main" id="{21988115-76FF-403C-A9FE-97C39C65C32A}"/>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2320061" y="2072598"/>
            <a:ext cx="1346358" cy="1356402"/>
          </a:xfrm>
          <a:prstGeom prst="rect">
            <a:avLst/>
          </a:prstGeom>
        </p:spPr>
      </p:pic>
      <p:cxnSp>
        <p:nvCxnSpPr>
          <p:cNvPr id="22" name="Straight Arrow Connector 21">
            <a:extLst>
              <a:ext uri="{FF2B5EF4-FFF2-40B4-BE49-F238E27FC236}">
                <a16:creationId xmlns:a16="http://schemas.microsoft.com/office/drawing/2014/main" id="{6C197D18-16EA-0241-87ED-EA514F9A7012}"/>
              </a:ext>
            </a:extLst>
          </p:cNvPr>
          <p:cNvCxnSpPr>
            <a:cxnSpLocks/>
          </p:cNvCxnSpPr>
          <p:nvPr/>
        </p:nvCxnSpPr>
        <p:spPr>
          <a:xfrm flipV="1">
            <a:off x="2932148" y="1645103"/>
            <a:ext cx="0" cy="427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1711C7F-E84D-E553-21EE-01D033876597}"/>
              </a:ext>
            </a:extLst>
          </p:cNvPr>
          <p:cNvSpPr txBox="1"/>
          <p:nvPr/>
        </p:nvSpPr>
        <p:spPr>
          <a:xfrm>
            <a:off x="1999842" y="3367863"/>
            <a:ext cx="1864613" cy="523220"/>
          </a:xfrm>
          <a:prstGeom prst="rect">
            <a:avLst/>
          </a:prstGeom>
          <a:noFill/>
        </p:spPr>
        <p:txBody>
          <a:bodyPr wrap="none" rtlCol="0">
            <a:spAutoFit/>
          </a:bodyPr>
          <a:lstStyle/>
          <a:p>
            <a:pPr algn="ctr"/>
            <a:r>
              <a:rPr lang="en-US" sz="1400" b="1" dirty="0">
                <a:latin typeface="Adobe Myungjo Std M" panose="02020600000000000000" pitchFamily="18" charset="-128"/>
                <a:ea typeface="Adobe Myungjo Std M" panose="02020600000000000000" pitchFamily="18" charset="-128"/>
              </a:rPr>
              <a:t>Leader of Volcano</a:t>
            </a:r>
          </a:p>
          <a:p>
            <a:pPr algn="ctr"/>
            <a:r>
              <a:rPr lang="en-US" sz="1400" b="1" dirty="0">
                <a:latin typeface="Adobe Myungjo Std M" panose="02020600000000000000" pitchFamily="18" charset="-128"/>
                <a:ea typeface="Adobe Myungjo Std M" panose="02020600000000000000" pitchFamily="18" charset="-128"/>
              </a:rPr>
              <a:t>Team CVGHM</a:t>
            </a:r>
            <a:endParaRPr lang="en-ID" sz="1400" b="1" dirty="0">
              <a:latin typeface="Adobe Myungjo Std M" panose="02020600000000000000" pitchFamily="18" charset="-128"/>
              <a:ea typeface="Adobe Myungjo Std M" panose="02020600000000000000" pitchFamily="18" charset="-128"/>
            </a:endParaRPr>
          </a:p>
        </p:txBody>
      </p:sp>
      <p:pic>
        <p:nvPicPr>
          <p:cNvPr id="25" name="Picture 24" descr="A person in a suit and tie&#10;&#10;AI-generated content may be incorrect.">
            <a:extLst>
              <a:ext uri="{FF2B5EF4-FFF2-40B4-BE49-F238E27FC236}">
                <a16:creationId xmlns:a16="http://schemas.microsoft.com/office/drawing/2014/main" id="{EC5204DF-FA9A-08B8-2380-77F9974323C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3598" y="2234839"/>
            <a:ext cx="1096024" cy="1096024"/>
          </a:xfrm>
          <a:prstGeom prst="rect">
            <a:avLst/>
          </a:prstGeom>
        </p:spPr>
      </p:pic>
      <p:cxnSp>
        <p:nvCxnSpPr>
          <p:cNvPr id="26" name="Straight Arrow Connector 25">
            <a:extLst>
              <a:ext uri="{FF2B5EF4-FFF2-40B4-BE49-F238E27FC236}">
                <a16:creationId xmlns:a16="http://schemas.microsoft.com/office/drawing/2014/main" id="{CB718CC4-4203-2DE4-D8CD-073078B33F81}"/>
              </a:ext>
            </a:extLst>
          </p:cNvPr>
          <p:cNvCxnSpPr/>
          <p:nvPr/>
        </p:nvCxnSpPr>
        <p:spPr>
          <a:xfrm flipH="1">
            <a:off x="1777965" y="2894476"/>
            <a:ext cx="4437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9D9388D-5982-D5F2-A613-109EF29488DF}"/>
              </a:ext>
            </a:extLst>
          </p:cNvPr>
          <p:cNvSpPr txBox="1"/>
          <p:nvPr/>
        </p:nvSpPr>
        <p:spPr>
          <a:xfrm>
            <a:off x="153260" y="3438477"/>
            <a:ext cx="1689886" cy="307777"/>
          </a:xfrm>
          <a:prstGeom prst="rect">
            <a:avLst/>
          </a:prstGeom>
          <a:noFill/>
        </p:spPr>
        <p:txBody>
          <a:bodyPr wrap="none" rtlCol="0">
            <a:spAutoFit/>
          </a:bodyPr>
          <a:lstStyle/>
          <a:p>
            <a:pPr algn="ctr"/>
            <a:r>
              <a:rPr lang="en-US" sz="1400" b="1" dirty="0">
                <a:latin typeface="Adobe Myungjo Std M" panose="02020600000000000000" pitchFamily="18" charset="-128"/>
                <a:ea typeface="Adobe Myungjo Std M" panose="02020600000000000000" pitchFamily="18" charset="-128"/>
              </a:rPr>
              <a:t>Head of CVGHM</a:t>
            </a:r>
            <a:endParaRPr lang="en-ID" sz="1400" b="1" dirty="0">
              <a:latin typeface="Adobe Myungjo Std M" panose="02020600000000000000" pitchFamily="18" charset="-128"/>
              <a:ea typeface="Adobe Myungjo Std M" panose="02020600000000000000" pitchFamily="18" charset="-128"/>
            </a:endParaRPr>
          </a:p>
        </p:txBody>
      </p:sp>
      <p:cxnSp>
        <p:nvCxnSpPr>
          <p:cNvPr id="29" name="Straight Arrow Connector 28">
            <a:extLst>
              <a:ext uri="{FF2B5EF4-FFF2-40B4-BE49-F238E27FC236}">
                <a16:creationId xmlns:a16="http://schemas.microsoft.com/office/drawing/2014/main" id="{39496307-382D-C30B-B4BD-CDFD3399B52B}"/>
              </a:ext>
            </a:extLst>
          </p:cNvPr>
          <p:cNvCxnSpPr/>
          <p:nvPr/>
        </p:nvCxnSpPr>
        <p:spPr>
          <a:xfrm>
            <a:off x="998203" y="3887133"/>
            <a:ext cx="0" cy="657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1" name="Picture 30" descr="A person in a suit and tie&#10;&#10;AI-generated content may be incorrect.">
            <a:extLst>
              <a:ext uri="{FF2B5EF4-FFF2-40B4-BE49-F238E27FC236}">
                <a16:creationId xmlns:a16="http://schemas.microsoft.com/office/drawing/2014/main" id="{117D98F5-B4FE-B13B-F3D1-C7A6A031A88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1649" y="4585447"/>
            <a:ext cx="1580104" cy="1580104"/>
          </a:xfrm>
          <a:prstGeom prst="rect">
            <a:avLst/>
          </a:prstGeom>
        </p:spPr>
      </p:pic>
      <p:sp>
        <p:nvSpPr>
          <p:cNvPr id="32" name="TextBox 31">
            <a:extLst>
              <a:ext uri="{FF2B5EF4-FFF2-40B4-BE49-F238E27FC236}">
                <a16:creationId xmlns:a16="http://schemas.microsoft.com/office/drawing/2014/main" id="{8D44DC90-32CC-5AED-B110-1AE52FC9C416}"/>
              </a:ext>
            </a:extLst>
          </p:cNvPr>
          <p:cNvSpPr txBox="1"/>
          <p:nvPr/>
        </p:nvSpPr>
        <p:spPr>
          <a:xfrm>
            <a:off x="141595" y="6212690"/>
            <a:ext cx="1980029" cy="523220"/>
          </a:xfrm>
          <a:prstGeom prst="rect">
            <a:avLst/>
          </a:prstGeom>
          <a:noFill/>
        </p:spPr>
        <p:txBody>
          <a:bodyPr wrap="none" rtlCol="0">
            <a:spAutoFit/>
          </a:bodyPr>
          <a:lstStyle/>
          <a:p>
            <a:pPr algn="ctr"/>
            <a:r>
              <a:rPr lang="en-US" sz="1400" b="1" dirty="0">
                <a:latin typeface="Adobe Myungjo Std M" panose="02020600000000000000" pitchFamily="18" charset="-128"/>
                <a:ea typeface="Adobe Myungjo Std M" panose="02020600000000000000" pitchFamily="18" charset="-128"/>
              </a:rPr>
              <a:t>Head of Geological </a:t>
            </a:r>
          </a:p>
          <a:p>
            <a:pPr algn="ctr"/>
            <a:r>
              <a:rPr lang="en-US" sz="1400" b="1" dirty="0">
                <a:latin typeface="Adobe Myungjo Std M" panose="02020600000000000000" pitchFamily="18" charset="-128"/>
                <a:ea typeface="Adobe Myungjo Std M" panose="02020600000000000000" pitchFamily="18" charset="-128"/>
              </a:rPr>
              <a:t>Agency</a:t>
            </a:r>
            <a:endParaRPr lang="en-ID" sz="1400" b="1" dirty="0">
              <a:latin typeface="Adobe Myungjo Std M" panose="02020600000000000000" pitchFamily="18" charset="-128"/>
              <a:ea typeface="Adobe Myungjo Std M" panose="02020600000000000000" pitchFamily="18" charset="-128"/>
            </a:endParaRPr>
          </a:p>
        </p:txBody>
      </p:sp>
      <p:cxnSp>
        <p:nvCxnSpPr>
          <p:cNvPr id="35" name="Straight Arrow Connector 34">
            <a:extLst>
              <a:ext uri="{FF2B5EF4-FFF2-40B4-BE49-F238E27FC236}">
                <a16:creationId xmlns:a16="http://schemas.microsoft.com/office/drawing/2014/main" id="{13DEF7A4-3D03-719A-042C-44583FE75824}"/>
              </a:ext>
            </a:extLst>
          </p:cNvPr>
          <p:cNvCxnSpPr>
            <a:cxnSpLocks/>
          </p:cNvCxnSpPr>
          <p:nvPr/>
        </p:nvCxnSpPr>
        <p:spPr>
          <a:xfrm>
            <a:off x="3030760" y="1645102"/>
            <a:ext cx="0" cy="427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B9CD9ED-0D72-5119-F8EF-D8C6C5D7E57D}"/>
              </a:ext>
            </a:extLst>
          </p:cNvPr>
          <p:cNvCxnSpPr>
            <a:cxnSpLocks/>
          </p:cNvCxnSpPr>
          <p:nvPr/>
        </p:nvCxnSpPr>
        <p:spPr>
          <a:xfrm>
            <a:off x="3684349" y="2966194"/>
            <a:ext cx="4437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0614DB4-4F4E-7FCC-D8E6-C8C7F2164072}"/>
              </a:ext>
            </a:extLst>
          </p:cNvPr>
          <p:cNvCxnSpPr>
            <a:cxnSpLocks/>
          </p:cNvCxnSpPr>
          <p:nvPr/>
        </p:nvCxnSpPr>
        <p:spPr>
          <a:xfrm>
            <a:off x="1791412" y="2966194"/>
            <a:ext cx="4437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73D9526-5E59-C003-3F89-DB6EB82EF2D1}"/>
              </a:ext>
            </a:extLst>
          </p:cNvPr>
          <p:cNvCxnSpPr>
            <a:cxnSpLocks/>
          </p:cNvCxnSpPr>
          <p:nvPr/>
        </p:nvCxnSpPr>
        <p:spPr>
          <a:xfrm flipV="1">
            <a:off x="1098871" y="3845017"/>
            <a:ext cx="0" cy="657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DBB3109-0481-E4C8-DC59-4A53A612FACA}"/>
              </a:ext>
            </a:extLst>
          </p:cNvPr>
          <p:cNvSpPr txBox="1"/>
          <p:nvPr/>
        </p:nvSpPr>
        <p:spPr>
          <a:xfrm>
            <a:off x="1866224" y="1258049"/>
            <a:ext cx="2214069" cy="307777"/>
          </a:xfrm>
          <a:prstGeom prst="rect">
            <a:avLst/>
          </a:prstGeom>
          <a:noFill/>
        </p:spPr>
        <p:txBody>
          <a:bodyPr wrap="none" rtlCol="0">
            <a:spAutoFit/>
          </a:bodyPr>
          <a:lstStyle/>
          <a:p>
            <a:pPr algn="ctr"/>
            <a:r>
              <a:rPr lang="en-US" sz="1400" b="1" dirty="0">
                <a:latin typeface="Adobe Myungjo Std M" panose="02020600000000000000" pitchFamily="18" charset="-128"/>
                <a:ea typeface="Adobe Myungjo Std M" panose="02020600000000000000" pitchFamily="18" charset="-128"/>
              </a:rPr>
              <a:t>CVGHM Volcanologist</a:t>
            </a:r>
            <a:endParaRPr lang="en-ID" sz="1400" b="1" dirty="0">
              <a:latin typeface="Adobe Myungjo Std M" panose="02020600000000000000" pitchFamily="18" charset="-128"/>
              <a:ea typeface="Adobe Myungjo Std M" panose="02020600000000000000" pitchFamily="18" charset="-128"/>
            </a:endParaRPr>
          </a:p>
        </p:txBody>
      </p:sp>
      <p:pic>
        <p:nvPicPr>
          <p:cNvPr id="41" name="Picture 40" descr="A computer with a microphone and paper on it&#10;&#10;AI-generated content may be incorrect.">
            <a:extLst>
              <a:ext uri="{FF2B5EF4-FFF2-40B4-BE49-F238E27FC236}">
                <a16:creationId xmlns:a16="http://schemas.microsoft.com/office/drawing/2014/main" id="{622D99E5-122B-8694-64F2-ACFE4404D2E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84848" y="5891269"/>
            <a:ext cx="979607" cy="979607"/>
          </a:xfrm>
          <a:prstGeom prst="rect">
            <a:avLst/>
          </a:prstGeom>
        </p:spPr>
      </p:pic>
      <p:cxnSp>
        <p:nvCxnSpPr>
          <p:cNvPr id="43" name="Straight Arrow Connector 42">
            <a:extLst>
              <a:ext uri="{FF2B5EF4-FFF2-40B4-BE49-F238E27FC236}">
                <a16:creationId xmlns:a16="http://schemas.microsoft.com/office/drawing/2014/main" id="{8A373D0B-B4D7-6726-09F0-F7502589645C}"/>
              </a:ext>
            </a:extLst>
          </p:cNvPr>
          <p:cNvCxnSpPr>
            <a:cxnSpLocks/>
          </p:cNvCxnSpPr>
          <p:nvPr/>
        </p:nvCxnSpPr>
        <p:spPr>
          <a:xfrm>
            <a:off x="1853908" y="5844194"/>
            <a:ext cx="848951" cy="368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0C45B0D-DC0C-63F6-6ECF-7DAAB2368588}"/>
              </a:ext>
            </a:extLst>
          </p:cNvPr>
          <p:cNvCxnSpPr>
            <a:cxnSpLocks/>
          </p:cNvCxnSpPr>
          <p:nvPr/>
        </p:nvCxnSpPr>
        <p:spPr>
          <a:xfrm>
            <a:off x="1890204" y="5375499"/>
            <a:ext cx="8597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2A034D9-E72E-979E-FBB4-054784C6CDD7}"/>
              </a:ext>
            </a:extLst>
          </p:cNvPr>
          <p:cNvSpPr txBox="1"/>
          <p:nvPr/>
        </p:nvSpPr>
        <p:spPr>
          <a:xfrm>
            <a:off x="8713462" y="5457397"/>
            <a:ext cx="1917512" cy="523220"/>
          </a:xfrm>
          <a:prstGeom prst="rect">
            <a:avLst/>
          </a:prstGeom>
          <a:noFill/>
        </p:spPr>
        <p:txBody>
          <a:bodyPr wrap="none" rtlCol="0">
            <a:spAutoFit/>
          </a:bodyPr>
          <a:lstStyle/>
          <a:p>
            <a:pPr algn="ctr"/>
            <a:r>
              <a:rPr lang="en-US" sz="1400" b="1" dirty="0">
                <a:latin typeface="Adobe Myungjo Std M" panose="02020600000000000000" pitchFamily="18" charset="-128"/>
                <a:ea typeface="Adobe Myungjo Std M" panose="02020600000000000000" pitchFamily="18" charset="-128"/>
              </a:rPr>
              <a:t>Local Government,</a:t>
            </a:r>
          </a:p>
          <a:p>
            <a:pPr algn="ctr"/>
            <a:r>
              <a:rPr lang="en-US" sz="1400" b="1" dirty="0">
                <a:latin typeface="Adobe Myungjo Std M" panose="02020600000000000000" pitchFamily="18" charset="-128"/>
                <a:ea typeface="Adobe Myungjo Std M" panose="02020600000000000000" pitchFamily="18" charset="-128"/>
              </a:rPr>
              <a:t>BPBD</a:t>
            </a:r>
            <a:endParaRPr lang="en-ID" sz="1400" b="1" dirty="0">
              <a:latin typeface="Adobe Myungjo Std M" panose="02020600000000000000" pitchFamily="18" charset="-128"/>
              <a:ea typeface="Adobe Myungjo Std M" panose="02020600000000000000" pitchFamily="18" charset="-128"/>
            </a:endParaRPr>
          </a:p>
        </p:txBody>
      </p:sp>
      <p:cxnSp>
        <p:nvCxnSpPr>
          <p:cNvPr id="48" name="Straight Arrow Connector 47">
            <a:extLst>
              <a:ext uri="{FF2B5EF4-FFF2-40B4-BE49-F238E27FC236}">
                <a16:creationId xmlns:a16="http://schemas.microsoft.com/office/drawing/2014/main" id="{2DF092B3-13C3-979F-655E-7B6E3EAD1B94}"/>
              </a:ext>
            </a:extLst>
          </p:cNvPr>
          <p:cNvCxnSpPr/>
          <p:nvPr/>
        </p:nvCxnSpPr>
        <p:spPr>
          <a:xfrm>
            <a:off x="7911723" y="3911172"/>
            <a:ext cx="887207" cy="590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1" name="Picture 50" descr="A group of people in a circle&#10;&#10;AI-generated content may be incorrect.">
            <a:extLst>
              <a:ext uri="{FF2B5EF4-FFF2-40B4-BE49-F238E27FC236}">
                <a16:creationId xmlns:a16="http://schemas.microsoft.com/office/drawing/2014/main" id="{EE924DDA-2998-EC9E-2850-0A3C5B00CAA2}"/>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9418328" y="750969"/>
            <a:ext cx="1620015" cy="1670211"/>
          </a:xfrm>
          <a:prstGeom prst="rect">
            <a:avLst/>
          </a:prstGeom>
        </p:spPr>
      </p:pic>
      <p:cxnSp>
        <p:nvCxnSpPr>
          <p:cNvPr id="53" name="Straight Arrow Connector 52">
            <a:extLst>
              <a:ext uri="{FF2B5EF4-FFF2-40B4-BE49-F238E27FC236}">
                <a16:creationId xmlns:a16="http://schemas.microsoft.com/office/drawing/2014/main" id="{3ECE057F-9286-837B-A264-BDA6FBA7DD88}"/>
              </a:ext>
            </a:extLst>
          </p:cNvPr>
          <p:cNvCxnSpPr/>
          <p:nvPr/>
        </p:nvCxnSpPr>
        <p:spPr>
          <a:xfrm flipV="1">
            <a:off x="7840007" y="2325217"/>
            <a:ext cx="958923" cy="374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43BC79B7-C3C5-8B5E-56D8-DF8368260045}"/>
              </a:ext>
            </a:extLst>
          </p:cNvPr>
          <p:cNvSpPr txBox="1"/>
          <p:nvPr/>
        </p:nvSpPr>
        <p:spPr>
          <a:xfrm>
            <a:off x="9616204" y="2401994"/>
            <a:ext cx="1306768" cy="307777"/>
          </a:xfrm>
          <a:prstGeom prst="rect">
            <a:avLst/>
          </a:prstGeom>
          <a:noFill/>
        </p:spPr>
        <p:txBody>
          <a:bodyPr wrap="none" rtlCol="0">
            <a:spAutoFit/>
          </a:bodyPr>
          <a:lstStyle/>
          <a:p>
            <a:pPr algn="ctr"/>
            <a:r>
              <a:rPr lang="en-US" sz="1400" b="1" dirty="0">
                <a:latin typeface="Adobe Myungjo Std M" panose="02020600000000000000" pitchFamily="18" charset="-128"/>
                <a:ea typeface="Adobe Myungjo Std M" panose="02020600000000000000" pitchFamily="18" charset="-128"/>
              </a:rPr>
              <a:t>Local Public</a:t>
            </a:r>
            <a:endParaRPr lang="en-ID" sz="1400" b="1" dirty="0">
              <a:latin typeface="Adobe Myungjo Std M" panose="02020600000000000000" pitchFamily="18" charset="-128"/>
              <a:ea typeface="Adobe Myungjo Std M" panose="02020600000000000000" pitchFamily="18" charset="-128"/>
            </a:endParaRPr>
          </a:p>
        </p:txBody>
      </p:sp>
      <p:sp>
        <p:nvSpPr>
          <p:cNvPr id="55" name="TextBox 54">
            <a:extLst>
              <a:ext uri="{FF2B5EF4-FFF2-40B4-BE49-F238E27FC236}">
                <a16:creationId xmlns:a16="http://schemas.microsoft.com/office/drawing/2014/main" id="{A6001912-7EA9-AB5D-2451-94464F8DC825}"/>
              </a:ext>
            </a:extLst>
          </p:cNvPr>
          <p:cNvSpPr txBox="1"/>
          <p:nvPr/>
        </p:nvSpPr>
        <p:spPr>
          <a:xfrm rot="20287165">
            <a:off x="7543714" y="2135501"/>
            <a:ext cx="1505540" cy="307777"/>
          </a:xfrm>
          <a:prstGeom prst="rect">
            <a:avLst/>
          </a:prstGeom>
          <a:noFill/>
        </p:spPr>
        <p:txBody>
          <a:bodyPr wrap="none" rtlCol="0">
            <a:spAutoFit/>
          </a:bodyPr>
          <a:lstStyle/>
          <a:p>
            <a:pPr algn="ctr"/>
            <a:r>
              <a:rPr lang="en-US" sz="1400" b="1" dirty="0">
                <a:latin typeface="Adobe Myungjo Std M" panose="02020600000000000000" pitchFamily="18" charset="-128"/>
                <a:ea typeface="Adobe Myungjo Std M" panose="02020600000000000000" pitchFamily="18" charset="-128"/>
              </a:rPr>
              <a:t>6-hour report</a:t>
            </a:r>
            <a:endParaRPr lang="en-ID" sz="1400" b="1" dirty="0">
              <a:latin typeface="Adobe Myungjo Std M" panose="02020600000000000000" pitchFamily="18" charset="-128"/>
              <a:ea typeface="Adobe Myungjo Std M" panose="02020600000000000000" pitchFamily="18" charset="-128"/>
            </a:endParaRPr>
          </a:p>
        </p:txBody>
      </p:sp>
      <p:sp>
        <p:nvSpPr>
          <p:cNvPr id="56" name="TextBox 55">
            <a:extLst>
              <a:ext uri="{FF2B5EF4-FFF2-40B4-BE49-F238E27FC236}">
                <a16:creationId xmlns:a16="http://schemas.microsoft.com/office/drawing/2014/main" id="{70D59587-FBDE-98AD-0983-FC0C2761F2D6}"/>
              </a:ext>
            </a:extLst>
          </p:cNvPr>
          <p:cNvSpPr txBox="1"/>
          <p:nvPr/>
        </p:nvSpPr>
        <p:spPr>
          <a:xfrm rot="2085788">
            <a:off x="7733533" y="3842229"/>
            <a:ext cx="1505540" cy="307777"/>
          </a:xfrm>
          <a:prstGeom prst="rect">
            <a:avLst/>
          </a:prstGeom>
          <a:noFill/>
        </p:spPr>
        <p:txBody>
          <a:bodyPr wrap="none" rtlCol="0">
            <a:spAutoFit/>
          </a:bodyPr>
          <a:lstStyle/>
          <a:p>
            <a:pPr algn="ctr"/>
            <a:r>
              <a:rPr lang="en-US" sz="1400" b="1" dirty="0">
                <a:latin typeface="Adobe Myungjo Std M" panose="02020600000000000000" pitchFamily="18" charset="-128"/>
                <a:ea typeface="Adobe Myungjo Std M" panose="02020600000000000000" pitchFamily="18" charset="-128"/>
              </a:rPr>
              <a:t>6-hour report</a:t>
            </a:r>
            <a:endParaRPr lang="en-ID" sz="1400" b="1" dirty="0">
              <a:latin typeface="Adobe Myungjo Std M" panose="02020600000000000000" pitchFamily="18" charset="-128"/>
              <a:ea typeface="Adobe Myungjo Std M" panose="02020600000000000000" pitchFamily="18" charset="-128"/>
            </a:endParaRPr>
          </a:p>
        </p:txBody>
      </p:sp>
      <p:sp>
        <p:nvSpPr>
          <p:cNvPr id="57" name="TextBox 56">
            <a:extLst>
              <a:ext uri="{FF2B5EF4-FFF2-40B4-BE49-F238E27FC236}">
                <a16:creationId xmlns:a16="http://schemas.microsoft.com/office/drawing/2014/main" id="{73CF3AF1-8D5E-A378-025E-1E12E0977DD4}"/>
              </a:ext>
            </a:extLst>
          </p:cNvPr>
          <p:cNvSpPr txBox="1"/>
          <p:nvPr/>
        </p:nvSpPr>
        <p:spPr>
          <a:xfrm rot="20287165">
            <a:off x="7707674" y="2436253"/>
            <a:ext cx="1483098" cy="307777"/>
          </a:xfrm>
          <a:prstGeom prst="rect">
            <a:avLst/>
          </a:prstGeom>
          <a:noFill/>
        </p:spPr>
        <p:txBody>
          <a:bodyPr wrap="none" rtlCol="0">
            <a:spAutoFit/>
          </a:bodyPr>
          <a:lstStyle/>
          <a:p>
            <a:pPr algn="ctr"/>
            <a:r>
              <a:rPr lang="en-US" sz="1400" b="1" dirty="0">
                <a:latin typeface="Adobe Myungjo Std M" panose="02020600000000000000" pitchFamily="18" charset="-128"/>
                <a:ea typeface="Adobe Myungjo Std M" panose="02020600000000000000" pitchFamily="18" charset="-128"/>
              </a:rPr>
              <a:t>VEN, Warning</a:t>
            </a:r>
            <a:endParaRPr lang="en-ID" sz="1400" b="1" dirty="0">
              <a:latin typeface="Adobe Myungjo Std M" panose="02020600000000000000" pitchFamily="18" charset="-128"/>
              <a:ea typeface="Adobe Myungjo Std M" panose="02020600000000000000" pitchFamily="18" charset="-128"/>
            </a:endParaRPr>
          </a:p>
        </p:txBody>
      </p:sp>
      <p:sp>
        <p:nvSpPr>
          <p:cNvPr id="58" name="TextBox 57">
            <a:extLst>
              <a:ext uri="{FF2B5EF4-FFF2-40B4-BE49-F238E27FC236}">
                <a16:creationId xmlns:a16="http://schemas.microsoft.com/office/drawing/2014/main" id="{4505497B-8CB8-4533-BA64-C469C66EEE19}"/>
              </a:ext>
            </a:extLst>
          </p:cNvPr>
          <p:cNvSpPr txBox="1"/>
          <p:nvPr/>
        </p:nvSpPr>
        <p:spPr>
          <a:xfrm rot="1983375">
            <a:off x="7555460" y="4205134"/>
            <a:ext cx="1483098" cy="307777"/>
          </a:xfrm>
          <a:prstGeom prst="rect">
            <a:avLst/>
          </a:prstGeom>
          <a:noFill/>
        </p:spPr>
        <p:txBody>
          <a:bodyPr wrap="none" rtlCol="0">
            <a:spAutoFit/>
          </a:bodyPr>
          <a:lstStyle/>
          <a:p>
            <a:pPr algn="ctr"/>
            <a:r>
              <a:rPr lang="en-US" sz="1400" b="1" dirty="0">
                <a:latin typeface="Adobe Myungjo Std M" panose="02020600000000000000" pitchFamily="18" charset="-128"/>
                <a:ea typeface="Adobe Myungjo Std M" panose="02020600000000000000" pitchFamily="18" charset="-128"/>
              </a:rPr>
              <a:t>VEN, Warning</a:t>
            </a:r>
            <a:endParaRPr lang="en-ID" sz="1400" b="1" dirty="0">
              <a:latin typeface="Adobe Myungjo Std M" panose="02020600000000000000" pitchFamily="18" charset="-128"/>
              <a:ea typeface="Adobe Myungjo Std M" panose="02020600000000000000" pitchFamily="18" charset="-128"/>
            </a:endParaRPr>
          </a:p>
        </p:txBody>
      </p:sp>
      <p:pic>
        <p:nvPicPr>
          <p:cNvPr id="62" name="Picture 61" descr="A black background with a black square&#10;&#10;AI-generated content may be incorrect.">
            <a:extLst>
              <a:ext uri="{FF2B5EF4-FFF2-40B4-BE49-F238E27FC236}">
                <a16:creationId xmlns:a16="http://schemas.microsoft.com/office/drawing/2014/main" id="{A6DCE19A-3751-6C38-B6EB-9243482F50C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932148" y="4681888"/>
            <a:ext cx="859713" cy="873759"/>
          </a:xfrm>
          <a:prstGeom prst="rect">
            <a:avLst/>
          </a:prstGeom>
        </p:spPr>
      </p:pic>
      <p:sp>
        <p:nvSpPr>
          <p:cNvPr id="65" name="TextBox 64">
            <a:extLst>
              <a:ext uri="{FF2B5EF4-FFF2-40B4-BE49-F238E27FC236}">
                <a16:creationId xmlns:a16="http://schemas.microsoft.com/office/drawing/2014/main" id="{AECDBFF3-5FC7-C60D-083A-35126F5F95FB}"/>
              </a:ext>
            </a:extLst>
          </p:cNvPr>
          <p:cNvSpPr txBox="1"/>
          <p:nvPr/>
        </p:nvSpPr>
        <p:spPr>
          <a:xfrm>
            <a:off x="3251801" y="4183123"/>
            <a:ext cx="942887" cy="307777"/>
          </a:xfrm>
          <a:prstGeom prst="rect">
            <a:avLst/>
          </a:prstGeom>
          <a:noFill/>
        </p:spPr>
        <p:txBody>
          <a:bodyPr wrap="none" rtlCol="0">
            <a:spAutoFit/>
          </a:bodyPr>
          <a:lstStyle/>
          <a:p>
            <a:pPr algn="ctr"/>
            <a:r>
              <a:rPr lang="en-US" sz="1400" b="1" dirty="0">
                <a:latin typeface="Adobe Myungjo Std M" panose="02020600000000000000" pitchFamily="18" charset="-128"/>
                <a:ea typeface="Adobe Myungjo Std M" panose="02020600000000000000" pitchFamily="18" charset="-128"/>
              </a:rPr>
              <a:t>National</a:t>
            </a:r>
            <a:endParaRPr lang="en-ID" sz="1400" b="1" dirty="0">
              <a:latin typeface="Adobe Myungjo Std M" panose="02020600000000000000" pitchFamily="18" charset="-128"/>
              <a:ea typeface="Adobe Myungjo Std M" panose="02020600000000000000" pitchFamily="18" charset="-128"/>
            </a:endParaRPr>
          </a:p>
        </p:txBody>
      </p:sp>
      <p:pic>
        <p:nvPicPr>
          <p:cNvPr id="66" name="Picture 65" descr="A group of people in a circle&#10;&#10;AI-generated content may be incorrect.">
            <a:extLst>
              <a:ext uri="{FF2B5EF4-FFF2-40B4-BE49-F238E27FC236}">
                <a16:creationId xmlns:a16="http://schemas.microsoft.com/office/drawing/2014/main" id="{EC208276-5F83-8F0A-A1B5-EA0248B09795}"/>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2496608" y="3940844"/>
            <a:ext cx="800824" cy="825638"/>
          </a:xfrm>
          <a:prstGeom prst="rect">
            <a:avLst/>
          </a:prstGeom>
        </p:spPr>
      </p:pic>
      <p:cxnSp>
        <p:nvCxnSpPr>
          <p:cNvPr id="67" name="Straight Arrow Connector 66">
            <a:extLst>
              <a:ext uri="{FF2B5EF4-FFF2-40B4-BE49-F238E27FC236}">
                <a16:creationId xmlns:a16="http://schemas.microsoft.com/office/drawing/2014/main" id="{3FA427A9-0750-27FD-B0DD-3191A043FF9C}"/>
              </a:ext>
            </a:extLst>
          </p:cNvPr>
          <p:cNvCxnSpPr>
            <a:cxnSpLocks/>
          </p:cNvCxnSpPr>
          <p:nvPr/>
        </p:nvCxnSpPr>
        <p:spPr>
          <a:xfrm flipV="1">
            <a:off x="1768022" y="4585447"/>
            <a:ext cx="728586" cy="235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0D0A1ECA-E528-4E99-E3B4-D7AFA84F0F6A}"/>
              </a:ext>
            </a:extLst>
          </p:cNvPr>
          <p:cNvSpPr txBox="1"/>
          <p:nvPr/>
        </p:nvSpPr>
        <p:spPr>
          <a:xfrm>
            <a:off x="2904431" y="5488455"/>
            <a:ext cx="1015022" cy="523220"/>
          </a:xfrm>
          <a:prstGeom prst="rect">
            <a:avLst/>
          </a:prstGeom>
          <a:noFill/>
        </p:spPr>
        <p:txBody>
          <a:bodyPr wrap="none" rtlCol="0">
            <a:spAutoFit/>
          </a:bodyPr>
          <a:lstStyle/>
          <a:p>
            <a:pPr algn="ctr"/>
            <a:r>
              <a:rPr lang="en-US" sz="1400" b="1" dirty="0">
                <a:latin typeface="Adobe Myungjo Std M" panose="02020600000000000000" pitchFamily="18" charset="-128"/>
                <a:ea typeface="Adobe Myungjo Std M" panose="02020600000000000000" pitchFamily="18" charset="-128"/>
              </a:rPr>
              <a:t>Ministry,</a:t>
            </a:r>
          </a:p>
          <a:p>
            <a:pPr algn="ctr"/>
            <a:r>
              <a:rPr lang="en-US" sz="1400" b="1" dirty="0">
                <a:latin typeface="Adobe Myungjo Std M" panose="02020600000000000000" pitchFamily="18" charset="-128"/>
                <a:ea typeface="Adobe Myungjo Std M" panose="02020600000000000000" pitchFamily="18" charset="-128"/>
              </a:rPr>
              <a:t>BNPB</a:t>
            </a:r>
            <a:endParaRPr lang="en-ID" sz="1400" b="1" dirty="0">
              <a:latin typeface="Adobe Myungjo Std M" panose="02020600000000000000" pitchFamily="18" charset="-128"/>
              <a:ea typeface="Adobe Myungjo Std M" panose="02020600000000000000" pitchFamily="18" charset="-128"/>
            </a:endParaRPr>
          </a:p>
        </p:txBody>
      </p:sp>
      <p:pic>
        <p:nvPicPr>
          <p:cNvPr id="73" name="Picture 72" descr="A green square with a white phone in a circle&#10;&#10;AI-generated content may be incorrect.">
            <a:extLst>
              <a:ext uri="{FF2B5EF4-FFF2-40B4-BE49-F238E27FC236}">
                <a16:creationId xmlns:a16="http://schemas.microsoft.com/office/drawing/2014/main" id="{3EC6FF0A-07A1-BD15-9412-49B3F3D6F27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917915" y="2998643"/>
            <a:ext cx="625726" cy="625726"/>
          </a:xfrm>
          <a:prstGeom prst="rect">
            <a:avLst/>
          </a:prstGeom>
        </p:spPr>
      </p:pic>
      <p:pic>
        <p:nvPicPr>
          <p:cNvPr id="80" name="Picture 79" descr="A yellow triangle with a exclamation mark&#10;&#10;AI-generated content may be incorrect.">
            <a:extLst>
              <a:ext uri="{FF2B5EF4-FFF2-40B4-BE49-F238E27FC236}">
                <a16:creationId xmlns:a16="http://schemas.microsoft.com/office/drawing/2014/main" id="{676DB463-D60A-D983-ADA5-DE6D2530B91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151804" y="2788827"/>
            <a:ext cx="1019312" cy="1019312"/>
          </a:xfrm>
          <a:prstGeom prst="rect">
            <a:avLst/>
          </a:prstGeom>
        </p:spPr>
      </p:pic>
      <p:pic>
        <p:nvPicPr>
          <p:cNvPr id="82" name="Picture 81">
            <a:extLst>
              <a:ext uri="{FF2B5EF4-FFF2-40B4-BE49-F238E27FC236}">
                <a16:creationId xmlns:a16="http://schemas.microsoft.com/office/drawing/2014/main" id="{2FCF00B5-9715-CC93-FD7E-9DBF2E21F93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549531" y="5568800"/>
            <a:ext cx="1284326" cy="1161833"/>
          </a:xfrm>
          <a:prstGeom prst="rect">
            <a:avLst/>
          </a:prstGeom>
        </p:spPr>
      </p:pic>
      <p:cxnSp>
        <p:nvCxnSpPr>
          <p:cNvPr id="84" name="Straight Arrow Connector 83">
            <a:extLst>
              <a:ext uri="{FF2B5EF4-FFF2-40B4-BE49-F238E27FC236}">
                <a16:creationId xmlns:a16="http://schemas.microsoft.com/office/drawing/2014/main" id="{34937F8A-41DC-71AD-7D3D-410849CDEA03}"/>
              </a:ext>
            </a:extLst>
          </p:cNvPr>
          <p:cNvCxnSpPr/>
          <p:nvPr/>
        </p:nvCxnSpPr>
        <p:spPr>
          <a:xfrm>
            <a:off x="6968003" y="4353663"/>
            <a:ext cx="0" cy="702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8728F866-98C4-DCA7-A00B-EA38F82C279B}"/>
              </a:ext>
            </a:extLst>
          </p:cNvPr>
          <p:cNvSpPr txBox="1"/>
          <p:nvPr/>
        </p:nvSpPr>
        <p:spPr>
          <a:xfrm>
            <a:off x="6335482" y="5193788"/>
            <a:ext cx="1298753" cy="307777"/>
          </a:xfrm>
          <a:prstGeom prst="rect">
            <a:avLst/>
          </a:prstGeom>
          <a:noFill/>
        </p:spPr>
        <p:txBody>
          <a:bodyPr wrap="none" rtlCol="0">
            <a:spAutoFit/>
          </a:bodyPr>
          <a:lstStyle/>
          <a:p>
            <a:pPr algn="ctr"/>
            <a:r>
              <a:rPr lang="en-US" sz="1400" b="1" dirty="0">
                <a:latin typeface="Adobe Myungjo Std M" panose="02020600000000000000" pitchFamily="18" charset="-128"/>
                <a:ea typeface="Adobe Myungjo Std M" panose="02020600000000000000" pitchFamily="18" charset="-128"/>
              </a:rPr>
              <a:t>VEN, VONA</a:t>
            </a:r>
            <a:endParaRPr lang="en-ID" sz="1400" b="1" dirty="0">
              <a:latin typeface="Adobe Myungjo Std M" panose="02020600000000000000" pitchFamily="18" charset="-128"/>
              <a:ea typeface="Adobe Myungjo Std M" panose="02020600000000000000" pitchFamily="18" charset="-128"/>
            </a:endParaRPr>
          </a:p>
        </p:txBody>
      </p:sp>
      <p:pic>
        <p:nvPicPr>
          <p:cNvPr id="87" name="Picture 86" descr="A black and white line drawing of a volcano&#10;&#10;AI-generated content may be incorrect.">
            <a:extLst>
              <a:ext uri="{FF2B5EF4-FFF2-40B4-BE49-F238E27FC236}">
                <a16:creationId xmlns:a16="http://schemas.microsoft.com/office/drawing/2014/main" id="{F036BF7B-75F1-7E83-8A43-2324C411E73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054991" y="2874000"/>
            <a:ext cx="875013" cy="875013"/>
          </a:xfrm>
          <a:prstGeom prst="rect">
            <a:avLst/>
          </a:prstGeom>
        </p:spPr>
      </p:pic>
      <p:pic>
        <p:nvPicPr>
          <p:cNvPr id="89" name="Picture 88">
            <a:extLst>
              <a:ext uri="{FF2B5EF4-FFF2-40B4-BE49-F238E27FC236}">
                <a16:creationId xmlns:a16="http://schemas.microsoft.com/office/drawing/2014/main" id="{51C14657-8374-74E4-1382-61167921814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644748" y="2955036"/>
            <a:ext cx="554430" cy="686831"/>
          </a:xfrm>
          <a:prstGeom prst="rect">
            <a:avLst/>
          </a:prstGeom>
        </p:spPr>
      </p:pic>
      <p:pic>
        <p:nvPicPr>
          <p:cNvPr id="91" name="Picture 90" descr="A blue circle with white text and red triangle on it&#10;&#10;AI-generated content may be incorrect.">
            <a:extLst>
              <a:ext uri="{FF2B5EF4-FFF2-40B4-BE49-F238E27FC236}">
                <a16:creationId xmlns:a16="http://schemas.microsoft.com/office/drawing/2014/main" id="{09900626-58DA-9231-37CC-C9FACCB62D59}"/>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232351" y="4373853"/>
            <a:ext cx="641355" cy="641355"/>
          </a:xfrm>
          <a:prstGeom prst="rect">
            <a:avLst/>
          </a:prstGeom>
        </p:spPr>
      </p:pic>
      <p:pic>
        <p:nvPicPr>
          <p:cNvPr id="100" name="Picture 99" descr="A black and white image of a volcano&#10;&#10;AI-generated content may be incorrect.">
            <a:extLst>
              <a:ext uri="{FF2B5EF4-FFF2-40B4-BE49-F238E27FC236}">
                <a16:creationId xmlns:a16="http://schemas.microsoft.com/office/drawing/2014/main" id="{E5B63189-FB03-A76E-EC34-14257F99FEAA}"/>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655417" y="1136316"/>
            <a:ext cx="815442" cy="815442"/>
          </a:xfrm>
          <a:prstGeom prst="rect">
            <a:avLst/>
          </a:prstGeom>
        </p:spPr>
      </p:pic>
      <p:pic>
        <p:nvPicPr>
          <p:cNvPr id="102" name="Picture 101" descr="A black background with a black square&#10;&#10;AI-generated content may be incorrect.">
            <a:extLst>
              <a:ext uri="{FF2B5EF4-FFF2-40B4-BE49-F238E27FC236}">
                <a16:creationId xmlns:a16="http://schemas.microsoft.com/office/drawing/2014/main" id="{FF7D506B-940E-A163-05DB-332C25FDA10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802918" y="1960407"/>
            <a:ext cx="473804" cy="473804"/>
          </a:xfrm>
          <a:prstGeom prst="rect">
            <a:avLst/>
          </a:prstGeom>
        </p:spPr>
      </p:pic>
      <p:sp>
        <p:nvSpPr>
          <p:cNvPr id="104" name="Speech Bubble: Rectangle 103">
            <a:extLst>
              <a:ext uri="{FF2B5EF4-FFF2-40B4-BE49-F238E27FC236}">
                <a16:creationId xmlns:a16="http://schemas.microsoft.com/office/drawing/2014/main" id="{5DDD8DDE-1132-B92F-DE2D-3DFCEC5C8BA8}"/>
              </a:ext>
            </a:extLst>
          </p:cNvPr>
          <p:cNvSpPr/>
          <p:nvPr/>
        </p:nvSpPr>
        <p:spPr>
          <a:xfrm>
            <a:off x="5542452" y="1048561"/>
            <a:ext cx="1110931" cy="1468541"/>
          </a:xfrm>
          <a:prstGeom prst="wedge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5" name="TextBox 104">
            <a:extLst>
              <a:ext uri="{FF2B5EF4-FFF2-40B4-BE49-F238E27FC236}">
                <a16:creationId xmlns:a16="http://schemas.microsoft.com/office/drawing/2014/main" id="{CDA3EA38-24AF-5FD7-5C94-A71D8B7F8FD7}"/>
              </a:ext>
            </a:extLst>
          </p:cNvPr>
          <p:cNvSpPr txBox="1"/>
          <p:nvPr/>
        </p:nvSpPr>
        <p:spPr>
          <a:xfrm>
            <a:off x="3038832" y="1583053"/>
            <a:ext cx="1273105" cy="523220"/>
          </a:xfrm>
          <a:prstGeom prst="rect">
            <a:avLst/>
          </a:prstGeom>
          <a:noFill/>
        </p:spPr>
        <p:txBody>
          <a:bodyPr wrap="none" rtlCol="0">
            <a:spAutoFit/>
          </a:bodyPr>
          <a:lstStyle/>
          <a:p>
            <a:pPr algn="ctr"/>
            <a:r>
              <a:rPr lang="en-US" sz="1400" b="1" dirty="0">
                <a:latin typeface="Adobe Myungjo Std M" panose="02020600000000000000" pitchFamily="18" charset="-128"/>
                <a:ea typeface="Adobe Myungjo Std M" panose="02020600000000000000" pitchFamily="18" charset="-128"/>
              </a:rPr>
              <a:t>Alert Level</a:t>
            </a:r>
          </a:p>
          <a:p>
            <a:pPr algn="ctr"/>
            <a:r>
              <a:rPr lang="en-US" sz="1400" b="1" dirty="0">
                <a:latin typeface="Adobe Myungjo Std M" panose="02020600000000000000" pitchFamily="18" charset="-128"/>
                <a:ea typeface="Adobe Myungjo Std M" panose="02020600000000000000" pitchFamily="18" charset="-128"/>
              </a:rPr>
              <a:t>Hazard Map</a:t>
            </a:r>
            <a:endParaRPr lang="en-ID" sz="1400" b="1" dirty="0">
              <a:latin typeface="Adobe Myungjo Std M" panose="02020600000000000000" pitchFamily="18" charset="-128"/>
              <a:ea typeface="Adobe Myungjo Std M" panose="02020600000000000000" pitchFamily="18" charset="-128"/>
            </a:endParaRPr>
          </a:p>
        </p:txBody>
      </p:sp>
      <p:pic>
        <p:nvPicPr>
          <p:cNvPr id="108" name="Picture 107" descr="A yellow triangle with a black exclamation mark&#10;&#10;AI-generated content may be incorrect.">
            <a:extLst>
              <a:ext uri="{FF2B5EF4-FFF2-40B4-BE49-F238E27FC236}">
                <a16:creationId xmlns:a16="http://schemas.microsoft.com/office/drawing/2014/main" id="{F9616B9B-6A5A-E2E1-B2D1-C6FD28AA4911}"/>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500989" y="1661380"/>
            <a:ext cx="488566" cy="427495"/>
          </a:xfrm>
          <a:prstGeom prst="rect">
            <a:avLst/>
          </a:prstGeom>
        </p:spPr>
      </p:pic>
      <p:pic>
        <p:nvPicPr>
          <p:cNvPr id="110" name="Picture 109">
            <a:extLst>
              <a:ext uri="{FF2B5EF4-FFF2-40B4-BE49-F238E27FC236}">
                <a16:creationId xmlns:a16="http://schemas.microsoft.com/office/drawing/2014/main" id="{E22C92EA-860E-36B5-593A-390831D13773}"/>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997627" y="1499367"/>
            <a:ext cx="705232" cy="613775"/>
          </a:xfrm>
          <a:prstGeom prst="rect">
            <a:avLst/>
          </a:prstGeom>
        </p:spPr>
      </p:pic>
      <p:sp>
        <p:nvSpPr>
          <p:cNvPr id="111" name="Oval 110">
            <a:extLst>
              <a:ext uri="{FF2B5EF4-FFF2-40B4-BE49-F238E27FC236}">
                <a16:creationId xmlns:a16="http://schemas.microsoft.com/office/drawing/2014/main" id="{9BEED28C-2BF8-2058-E5E9-5972EB99FF50}"/>
              </a:ext>
            </a:extLst>
          </p:cNvPr>
          <p:cNvSpPr/>
          <p:nvPr/>
        </p:nvSpPr>
        <p:spPr>
          <a:xfrm>
            <a:off x="2288953" y="1805061"/>
            <a:ext cx="164824" cy="188260"/>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 name="Group 1">
            <a:extLst>
              <a:ext uri="{FF2B5EF4-FFF2-40B4-BE49-F238E27FC236}">
                <a16:creationId xmlns:a16="http://schemas.microsoft.com/office/drawing/2014/main" id="{FDA6DE7E-CC33-513E-84FF-CED781244A5B}"/>
              </a:ext>
            </a:extLst>
          </p:cNvPr>
          <p:cNvGrpSpPr/>
          <p:nvPr/>
        </p:nvGrpSpPr>
        <p:grpSpPr>
          <a:xfrm>
            <a:off x="247910" y="512882"/>
            <a:ext cx="604821" cy="741244"/>
            <a:chOff x="247910" y="5790295"/>
            <a:chExt cx="784189" cy="959375"/>
          </a:xfrm>
        </p:grpSpPr>
        <p:pic>
          <p:nvPicPr>
            <p:cNvPr id="3" name="Picture 2" descr="logo esdm2.png">
              <a:extLst>
                <a:ext uri="{FF2B5EF4-FFF2-40B4-BE49-F238E27FC236}">
                  <a16:creationId xmlns:a16="http://schemas.microsoft.com/office/drawing/2014/main" id="{90D5EF92-3B5B-DF84-C39F-414B467245B2}"/>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44984" y="5790295"/>
              <a:ext cx="590043" cy="590043"/>
            </a:xfrm>
            <a:prstGeom prst="rect">
              <a:avLst/>
            </a:prstGeom>
          </p:spPr>
        </p:pic>
        <p:sp>
          <p:nvSpPr>
            <p:cNvPr id="8" name="TextBox 7">
              <a:extLst>
                <a:ext uri="{FF2B5EF4-FFF2-40B4-BE49-F238E27FC236}">
                  <a16:creationId xmlns:a16="http://schemas.microsoft.com/office/drawing/2014/main" id="{887C221D-137F-D9D8-2737-8C0F4E0124EA}"/>
                </a:ext>
              </a:extLst>
            </p:cNvPr>
            <p:cNvSpPr txBox="1"/>
            <p:nvPr/>
          </p:nvSpPr>
          <p:spPr>
            <a:xfrm>
              <a:off x="247910" y="6380338"/>
              <a:ext cx="784189" cy="369332"/>
            </a:xfrm>
            <a:prstGeom prst="rect">
              <a:avLst/>
            </a:prstGeom>
            <a:noFill/>
          </p:spPr>
          <p:txBody>
            <a:bodyPr wrap="none" rtlCol="0">
              <a:spAutoFit/>
            </a:bodyPr>
            <a:lstStyle/>
            <a:p>
              <a:r>
                <a:rPr lang="en-US" sz="1200" dirty="0"/>
                <a:t>ESDM</a:t>
              </a:r>
              <a:endParaRPr lang="en-ID" sz="1200" dirty="0"/>
            </a:p>
          </p:txBody>
        </p:sp>
      </p:grpSp>
    </p:spTree>
    <p:extLst>
      <p:ext uri="{BB962C8B-B14F-4D97-AF65-F5344CB8AC3E}">
        <p14:creationId xmlns:p14="http://schemas.microsoft.com/office/powerpoint/2010/main" val="3920660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EB70F-D644-CA24-9CBC-38ABF9089AA6}"/>
              </a:ext>
            </a:extLst>
          </p:cNvPr>
          <p:cNvSpPr>
            <a:spLocks noGrp="1"/>
          </p:cNvSpPr>
          <p:nvPr>
            <p:ph type="title"/>
          </p:nvPr>
        </p:nvSpPr>
        <p:spPr/>
        <p:txBody>
          <a:bodyPr/>
          <a:lstStyle/>
          <a:p>
            <a:endParaRPr lang="en-ID"/>
          </a:p>
        </p:txBody>
      </p:sp>
      <p:sp>
        <p:nvSpPr>
          <p:cNvPr id="3" name="Content Placeholder 2">
            <a:extLst>
              <a:ext uri="{FF2B5EF4-FFF2-40B4-BE49-F238E27FC236}">
                <a16:creationId xmlns:a16="http://schemas.microsoft.com/office/drawing/2014/main" id="{7E6C74F0-BA01-F329-B0A2-7C41CD66828B}"/>
              </a:ext>
            </a:extLst>
          </p:cNvPr>
          <p:cNvSpPr>
            <a:spLocks noGrp="1"/>
          </p:cNvSpPr>
          <p:nvPr>
            <p:ph idx="1"/>
          </p:nvPr>
        </p:nvSpPr>
        <p:spPr/>
        <p:txBody>
          <a:bodyPr/>
          <a:lstStyle/>
          <a:p>
            <a:endParaRPr lang="en-ID"/>
          </a:p>
        </p:txBody>
      </p:sp>
      <p:pic>
        <p:nvPicPr>
          <p:cNvPr id="5" name="Picture 4">
            <a:extLst>
              <a:ext uri="{FF2B5EF4-FFF2-40B4-BE49-F238E27FC236}">
                <a16:creationId xmlns:a16="http://schemas.microsoft.com/office/drawing/2014/main" id="{FC0456C5-746D-D196-0D91-FBCD6C713848}"/>
              </a:ext>
            </a:extLst>
          </p:cNvPr>
          <p:cNvPicPr>
            <a:picLocks noChangeAspect="1"/>
          </p:cNvPicPr>
          <p:nvPr/>
        </p:nvPicPr>
        <p:blipFill>
          <a:blip r:embed="rId2"/>
          <a:stretch>
            <a:fillRect/>
          </a:stretch>
        </p:blipFill>
        <p:spPr>
          <a:xfrm>
            <a:off x="0" y="3226"/>
            <a:ext cx="12192000" cy="6851547"/>
          </a:xfrm>
          <a:prstGeom prst="rect">
            <a:avLst/>
          </a:prstGeom>
        </p:spPr>
      </p:pic>
      <p:sp>
        <p:nvSpPr>
          <p:cNvPr id="7" name="TextBox 6">
            <a:extLst>
              <a:ext uri="{FF2B5EF4-FFF2-40B4-BE49-F238E27FC236}">
                <a16:creationId xmlns:a16="http://schemas.microsoft.com/office/drawing/2014/main" id="{76808964-7752-D5EE-0495-162760236F4D}"/>
              </a:ext>
            </a:extLst>
          </p:cNvPr>
          <p:cNvSpPr txBox="1"/>
          <p:nvPr/>
        </p:nvSpPr>
        <p:spPr>
          <a:xfrm>
            <a:off x="0" y="41959"/>
            <a:ext cx="12192000" cy="461665"/>
          </a:xfrm>
          <a:prstGeom prst="rect">
            <a:avLst/>
          </a:prstGeom>
          <a:solidFill>
            <a:schemeClr val="accent2"/>
          </a:solidFill>
        </p:spPr>
        <p:txBody>
          <a:bodyPr wrap="square">
            <a:spAutoFit/>
          </a:bodyPr>
          <a:lstStyle/>
          <a:p>
            <a:pPr algn="ctr"/>
            <a:r>
              <a:rPr lang="en-US" sz="2400" dirty="0">
                <a:solidFill>
                  <a:schemeClr val="bg1"/>
                </a:solidFill>
              </a:rPr>
              <a:t>“Modernizing volcanic monitoring instruments across Indonesia’s volcanoes.”</a:t>
            </a:r>
            <a:endParaRPr lang="en-ID" sz="2400" dirty="0">
              <a:solidFill>
                <a:schemeClr val="bg1"/>
              </a:solidFill>
            </a:endParaRPr>
          </a:p>
        </p:txBody>
      </p:sp>
      <p:grpSp>
        <p:nvGrpSpPr>
          <p:cNvPr id="8" name="Group 7">
            <a:extLst>
              <a:ext uri="{FF2B5EF4-FFF2-40B4-BE49-F238E27FC236}">
                <a16:creationId xmlns:a16="http://schemas.microsoft.com/office/drawing/2014/main" id="{EAE71C14-DF37-F651-124A-DCD944DE3B12}"/>
              </a:ext>
            </a:extLst>
          </p:cNvPr>
          <p:cNvGrpSpPr/>
          <p:nvPr/>
        </p:nvGrpSpPr>
        <p:grpSpPr>
          <a:xfrm>
            <a:off x="247910" y="586034"/>
            <a:ext cx="604821" cy="741244"/>
            <a:chOff x="247910" y="5790295"/>
            <a:chExt cx="784189" cy="959375"/>
          </a:xfrm>
        </p:grpSpPr>
        <p:pic>
          <p:nvPicPr>
            <p:cNvPr id="9" name="Picture 8" descr="logo esdm2.png">
              <a:extLst>
                <a:ext uri="{FF2B5EF4-FFF2-40B4-BE49-F238E27FC236}">
                  <a16:creationId xmlns:a16="http://schemas.microsoft.com/office/drawing/2014/main" id="{F1EEC44D-AFE8-6F54-3730-8B1442AB7F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4984" y="5790295"/>
              <a:ext cx="590043" cy="590043"/>
            </a:xfrm>
            <a:prstGeom prst="rect">
              <a:avLst/>
            </a:prstGeom>
          </p:spPr>
        </p:pic>
        <p:sp>
          <p:nvSpPr>
            <p:cNvPr id="10" name="TextBox 9">
              <a:extLst>
                <a:ext uri="{FF2B5EF4-FFF2-40B4-BE49-F238E27FC236}">
                  <a16:creationId xmlns:a16="http://schemas.microsoft.com/office/drawing/2014/main" id="{3231DFED-2A00-CC26-6CCD-7AA1B6C5D563}"/>
                </a:ext>
              </a:extLst>
            </p:cNvPr>
            <p:cNvSpPr txBox="1"/>
            <p:nvPr/>
          </p:nvSpPr>
          <p:spPr>
            <a:xfrm>
              <a:off x="247910" y="6380338"/>
              <a:ext cx="784189" cy="369332"/>
            </a:xfrm>
            <a:prstGeom prst="rect">
              <a:avLst/>
            </a:prstGeom>
            <a:noFill/>
          </p:spPr>
          <p:txBody>
            <a:bodyPr wrap="none" rtlCol="0">
              <a:spAutoFit/>
            </a:bodyPr>
            <a:lstStyle/>
            <a:p>
              <a:r>
                <a:rPr lang="en-US" sz="1200" dirty="0"/>
                <a:t>ESDM</a:t>
              </a:r>
              <a:endParaRPr lang="en-ID" sz="1200" dirty="0"/>
            </a:p>
          </p:txBody>
        </p:sp>
      </p:grpSp>
    </p:spTree>
    <p:extLst>
      <p:ext uri="{BB962C8B-B14F-4D97-AF65-F5344CB8AC3E}">
        <p14:creationId xmlns:p14="http://schemas.microsoft.com/office/powerpoint/2010/main" val="2873288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8CA5BF-87A5-56FD-E286-FE25F96EAE53}"/>
              </a:ext>
            </a:extLst>
          </p:cNvPr>
          <p:cNvSpPr>
            <a:spLocks noGrp="1"/>
          </p:cNvSpPr>
          <p:nvPr>
            <p:ph idx="1"/>
          </p:nvPr>
        </p:nvSpPr>
        <p:spPr>
          <a:xfrm>
            <a:off x="838200" y="3041777"/>
            <a:ext cx="10515600" cy="4351338"/>
          </a:xfrm>
        </p:spPr>
        <p:txBody>
          <a:bodyPr>
            <a:normAutofit/>
          </a:bodyPr>
          <a:lstStyle/>
          <a:p>
            <a:pPr marL="0" indent="0" algn="ctr">
              <a:buNone/>
            </a:pPr>
            <a:r>
              <a:rPr lang="en-US" sz="3600" i="1" dirty="0"/>
              <a:t>2023 – 2025 Eruptions</a:t>
            </a:r>
            <a:endParaRPr lang="en-ID" sz="3600" i="1" dirty="0"/>
          </a:p>
        </p:txBody>
      </p:sp>
    </p:spTree>
    <p:extLst>
      <p:ext uri="{BB962C8B-B14F-4D97-AF65-F5344CB8AC3E}">
        <p14:creationId xmlns:p14="http://schemas.microsoft.com/office/powerpoint/2010/main" val="1151706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69044E0-2390-7229-C982-F9C005EC2BC6}"/>
              </a:ext>
            </a:extLst>
          </p:cNvPr>
          <p:cNvPicPr>
            <a:picLocks noChangeAspect="1"/>
          </p:cNvPicPr>
          <p:nvPr/>
        </p:nvPicPr>
        <p:blipFill>
          <a:blip r:embed="rId2"/>
          <a:stretch>
            <a:fillRect/>
          </a:stretch>
        </p:blipFill>
        <p:spPr>
          <a:xfrm>
            <a:off x="6716665" y="-368"/>
            <a:ext cx="3301760" cy="2634788"/>
          </a:xfrm>
          <a:prstGeom prst="rect">
            <a:avLst/>
          </a:prstGeom>
        </p:spPr>
      </p:pic>
      <p:pic>
        <p:nvPicPr>
          <p:cNvPr id="7" name="Picture 6">
            <a:extLst>
              <a:ext uri="{FF2B5EF4-FFF2-40B4-BE49-F238E27FC236}">
                <a16:creationId xmlns:a16="http://schemas.microsoft.com/office/drawing/2014/main" id="{3903FEAC-B299-CC1C-1E84-A6E27740A9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801" y="3386072"/>
            <a:ext cx="3044026" cy="2222124"/>
          </a:xfrm>
          <a:prstGeom prst="rect">
            <a:avLst/>
          </a:prstGeom>
        </p:spPr>
      </p:pic>
      <p:pic>
        <p:nvPicPr>
          <p:cNvPr id="11" name="Picture 10">
            <a:extLst>
              <a:ext uri="{FF2B5EF4-FFF2-40B4-BE49-F238E27FC236}">
                <a16:creationId xmlns:a16="http://schemas.microsoft.com/office/drawing/2014/main" id="{33FC8F0A-3806-728C-643D-8757EE3A30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2675" y="3833978"/>
            <a:ext cx="2980380" cy="2175663"/>
          </a:xfrm>
          <a:prstGeom prst="rect">
            <a:avLst/>
          </a:prstGeom>
        </p:spPr>
      </p:pic>
      <p:pic>
        <p:nvPicPr>
          <p:cNvPr id="1026" name="Picture 2">
            <a:extLst>
              <a:ext uri="{FF2B5EF4-FFF2-40B4-BE49-F238E27FC236}">
                <a16:creationId xmlns:a16="http://schemas.microsoft.com/office/drawing/2014/main" id="{FD014D30-0F23-1966-029A-9CBC2F1FA8E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4288" y="602192"/>
            <a:ext cx="2973541" cy="222436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4FFBD0FA-04E0-2348-1EC5-329A90474878}"/>
              </a:ext>
            </a:extLst>
          </p:cNvPr>
          <p:cNvSpPr txBox="1"/>
          <p:nvPr/>
        </p:nvSpPr>
        <p:spPr>
          <a:xfrm>
            <a:off x="0" y="2792235"/>
            <a:ext cx="3260614" cy="523220"/>
          </a:xfrm>
          <a:prstGeom prst="rect">
            <a:avLst/>
          </a:prstGeom>
          <a:noFill/>
        </p:spPr>
        <p:txBody>
          <a:bodyPr wrap="square" rtlCol="0">
            <a:spAutoFit/>
          </a:bodyPr>
          <a:lstStyle/>
          <a:p>
            <a:r>
              <a:rPr lang="en-US" sz="1400" dirty="0">
                <a:latin typeface="Amasis MT Pro Medium" panose="02040604050005020304" pitchFamily="18" charset="0"/>
              </a:rPr>
              <a:t>No Plume Observed during Daily Activities (Level I : Normal)</a:t>
            </a:r>
            <a:endParaRPr lang="en-ID" sz="1400" dirty="0">
              <a:latin typeface="Amasis MT Pro Medium" panose="02040604050005020304" pitchFamily="18" charset="0"/>
            </a:endParaRPr>
          </a:p>
        </p:txBody>
      </p:sp>
      <p:sp>
        <p:nvSpPr>
          <p:cNvPr id="33" name="TextBox 32">
            <a:extLst>
              <a:ext uri="{FF2B5EF4-FFF2-40B4-BE49-F238E27FC236}">
                <a16:creationId xmlns:a16="http://schemas.microsoft.com/office/drawing/2014/main" id="{DFC6A242-D386-CB6E-4391-0087AFE5F907}"/>
              </a:ext>
            </a:extLst>
          </p:cNvPr>
          <p:cNvSpPr txBox="1"/>
          <p:nvPr/>
        </p:nvSpPr>
        <p:spPr>
          <a:xfrm>
            <a:off x="20936" y="5635271"/>
            <a:ext cx="3154891" cy="1600438"/>
          </a:xfrm>
          <a:prstGeom prst="rect">
            <a:avLst/>
          </a:prstGeom>
          <a:noFill/>
        </p:spPr>
        <p:txBody>
          <a:bodyPr wrap="square" rtlCol="0">
            <a:spAutoFit/>
          </a:bodyPr>
          <a:lstStyle/>
          <a:p>
            <a:r>
              <a:rPr lang="en-US" sz="1400" dirty="0">
                <a:latin typeface="Amasis MT Pro Medium" panose="02040604050005020304" pitchFamily="18" charset="0"/>
              </a:rPr>
              <a:t>Increasing VT and Tornillo Earthquakes started on December 12, 2023 and peak on December 16, 2023. After that, the earthquake decreased slightly</a:t>
            </a:r>
          </a:p>
          <a:p>
            <a:endParaRPr lang="en-US" sz="1400" dirty="0">
              <a:latin typeface="Amasis MT Pro Medium" panose="02040604050005020304" pitchFamily="18" charset="0"/>
            </a:endParaRPr>
          </a:p>
          <a:p>
            <a:endParaRPr lang="en-ID" sz="1400" dirty="0">
              <a:latin typeface="Amasis MT Pro Medium" panose="02040604050005020304" pitchFamily="18" charset="0"/>
            </a:endParaRPr>
          </a:p>
        </p:txBody>
      </p:sp>
      <p:sp>
        <p:nvSpPr>
          <p:cNvPr id="35" name="TextBox 34">
            <a:extLst>
              <a:ext uri="{FF2B5EF4-FFF2-40B4-BE49-F238E27FC236}">
                <a16:creationId xmlns:a16="http://schemas.microsoft.com/office/drawing/2014/main" id="{C2039258-F050-A48A-96E8-8AED30135F8F}"/>
              </a:ext>
            </a:extLst>
          </p:cNvPr>
          <p:cNvSpPr txBox="1"/>
          <p:nvPr/>
        </p:nvSpPr>
        <p:spPr>
          <a:xfrm>
            <a:off x="341330" y="1251422"/>
            <a:ext cx="1196290" cy="276999"/>
          </a:xfrm>
          <a:prstGeom prst="rect">
            <a:avLst/>
          </a:prstGeom>
          <a:noFill/>
        </p:spPr>
        <p:txBody>
          <a:bodyPr wrap="none" rtlCol="0">
            <a:spAutoFit/>
          </a:bodyPr>
          <a:lstStyle/>
          <a:p>
            <a:r>
              <a:rPr lang="en-US" sz="1200" b="1" dirty="0">
                <a:solidFill>
                  <a:srgbClr val="FFFF00"/>
                </a:solidFill>
                <a:ea typeface="Adobe Heiti Std R" panose="020B0400000000000000" pitchFamily="34" charset="-128"/>
              </a:rPr>
              <a:t>October 2, 2023</a:t>
            </a:r>
            <a:endParaRPr lang="en-ID" sz="1200" b="1" dirty="0">
              <a:solidFill>
                <a:srgbClr val="FFFF00"/>
              </a:solidFill>
              <a:ea typeface="Adobe Heiti Std R" panose="020B0400000000000000" pitchFamily="34" charset="-128"/>
            </a:endParaRPr>
          </a:p>
        </p:txBody>
      </p:sp>
      <p:sp>
        <p:nvSpPr>
          <p:cNvPr id="36" name="TextBox 35">
            <a:extLst>
              <a:ext uri="{FF2B5EF4-FFF2-40B4-BE49-F238E27FC236}">
                <a16:creationId xmlns:a16="http://schemas.microsoft.com/office/drawing/2014/main" id="{EE3A14C6-3022-EBB0-9B79-4DF25C98F17F}"/>
              </a:ext>
            </a:extLst>
          </p:cNvPr>
          <p:cNvSpPr txBox="1"/>
          <p:nvPr/>
        </p:nvSpPr>
        <p:spPr>
          <a:xfrm>
            <a:off x="3371312" y="2595498"/>
            <a:ext cx="3260614" cy="1169551"/>
          </a:xfrm>
          <a:prstGeom prst="rect">
            <a:avLst/>
          </a:prstGeom>
          <a:noFill/>
        </p:spPr>
        <p:txBody>
          <a:bodyPr wrap="square" rtlCol="0">
            <a:spAutoFit/>
          </a:bodyPr>
          <a:lstStyle/>
          <a:p>
            <a:r>
              <a:rPr lang="en-US" sz="1400" dirty="0">
                <a:latin typeface="Amasis MT Pro Medium" panose="02040604050005020304" pitchFamily="18" charset="0"/>
              </a:rPr>
              <a:t>An increase in earthquakes occurred again on December 16, 2023, so PVMBG raised the alert level of Both </a:t>
            </a:r>
            <a:r>
              <a:rPr lang="en-US" sz="1400" dirty="0" err="1">
                <a:latin typeface="Amasis MT Pro Medium" panose="02040604050005020304" pitchFamily="18" charset="0"/>
              </a:rPr>
              <a:t>Lewotobi</a:t>
            </a:r>
            <a:r>
              <a:rPr lang="en-US" sz="1400" dirty="0">
                <a:latin typeface="Amasis MT Pro Medium" panose="02040604050005020304" pitchFamily="18" charset="0"/>
              </a:rPr>
              <a:t> Perempuan dan Laki-</a:t>
            </a:r>
            <a:r>
              <a:rPr lang="en-US" sz="1400" dirty="0" err="1">
                <a:latin typeface="Amasis MT Pro Medium" panose="02040604050005020304" pitchFamily="18" charset="0"/>
              </a:rPr>
              <a:t>laki</a:t>
            </a:r>
            <a:r>
              <a:rPr lang="en-US" sz="1400" dirty="0">
                <a:latin typeface="Amasis MT Pro Medium" panose="02040604050005020304" pitchFamily="18" charset="0"/>
              </a:rPr>
              <a:t> to Level II (</a:t>
            </a:r>
            <a:r>
              <a:rPr lang="en-US" sz="1400" dirty="0" err="1">
                <a:latin typeface="Amasis MT Pro Medium" panose="02040604050005020304" pitchFamily="18" charset="0"/>
              </a:rPr>
              <a:t>Waspada</a:t>
            </a:r>
            <a:r>
              <a:rPr lang="en-US" sz="1400" dirty="0">
                <a:latin typeface="Amasis MT Pro Medium" panose="02040604050005020304" pitchFamily="18" charset="0"/>
              </a:rPr>
              <a:t>),</a:t>
            </a:r>
          </a:p>
        </p:txBody>
      </p:sp>
      <p:pic>
        <p:nvPicPr>
          <p:cNvPr id="1030" name="Picture 6">
            <a:extLst>
              <a:ext uri="{FF2B5EF4-FFF2-40B4-BE49-F238E27FC236}">
                <a16:creationId xmlns:a16="http://schemas.microsoft.com/office/drawing/2014/main" id="{B79C0FE9-8E75-B011-67D4-F9FBAC24048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21114" y="4540676"/>
            <a:ext cx="3197311" cy="228240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BEB0AE7E-11CC-7A96-A1DA-24E85E49CF2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22953" y="2569080"/>
            <a:ext cx="3204969" cy="1928054"/>
          </a:xfrm>
          <a:prstGeom prst="rect">
            <a:avLst/>
          </a:prstGeom>
        </p:spPr>
      </p:pic>
      <p:sp>
        <p:nvSpPr>
          <p:cNvPr id="45" name="TextBox 44">
            <a:extLst>
              <a:ext uri="{FF2B5EF4-FFF2-40B4-BE49-F238E27FC236}">
                <a16:creationId xmlns:a16="http://schemas.microsoft.com/office/drawing/2014/main" id="{792E8128-FD74-65BA-5404-8B4688F8FB2D}"/>
              </a:ext>
            </a:extLst>
          </p:cNvPr>
          <p:cNvSpPr txBox="1"/>
          <p:nvPr/>
        </p:nvSpPr>
        <p:spPr>
          <a:xfrm>
            <a:off x="9992152" y="2634420"/>
            <a:ext cx="2199848" cy="2800767"/>
          </a:xfrm>
          <a:prstGeom prst="rect">
            <a:avLst/>
          </a:prstGeom>
          <a:noFill/>
        </p:spPr>
        <p:txBody>
          <a:bodyPr wrap="square">
            <a:spAutoFit/>
          </a:bodyPr>
          <a:lstStyle/>
          <a:p>
            <a:r>
              <a:rPr lang="en-US" sz="1600" b="0" i="0" dirty="0">
                <a:solidFill>
                  <a:srgbClr val="1F1F1F"/>
                </a:solidFill>
                <a:effectLst/>
                <a:latin typeface="Amasis MT Pro Medium" panose="02040604050005020304" pitchFamily="18" charset="0"/>
              </a:rPr>
              <a:t>eruption occurred on December 23, 2023, at 07:14 WITA with ash column height of ± 1500 m, Pyroclastic Flow reached 2 km to the north of the crater. </a:t>
            </a:r>
            <a:r>
              <a:rPr lang="en-US" sz="1600" dirty="0">
                <a:latin typeface="Amasis MT Pro Medium" panose="02040604050005020304" pitchFamily="18" charset="0"/>
              </a:rPr>
              <a:t>Ashfall was reported up to 5 - 6 km from the crater.</a:t>
            </a:r>
          </a:p>
          <a:p>
            <a:r>
              <a:rPr lang="en-US" sz="1600" i="0" dirty="0">
                <a:solidFill>
                  <a:srgbClr val="1F1F1F"/>
                </a:solidFill>
                <a:effectLst/>
                <a:latin typeface="Amasis MT Pro Medium" panose="02040604050005020304" pitchFamily="18" charset="0"/>
              </a:rPr>
              <a:t>Stil</a:t>
            </a:r>
            <a:r>
              <a:rPr lang="en-US" sz="1600" dirty="0">
                <a:solidFill>
                  <a:srgbClr val="1F1F1F"/>
                </a:solidFill>
                <a:latin typeface="Amasis MT Pro Medium" panose="02040604050005020304" pitchFamily="18" charset="0"/>
              </a:rPr>
              <a:t>l No evacuation</a:t>
            </a:r>
            <a:endParaRPr lang="en-US" sz="1600" i="0" dirty="0">
              <a:solidFill>
                <a:srgbClr val="1F1F1F"/>
              </a:solidFill>
              <a:effectLst/>
              <a:latin typeface="Amasis MT Pro Medium" panose="02040604050005020304" pitchFamily="18" charset="0"/>
            </a:endParaRPr>
          </a:p>
        </p:txBody>
      </p:sp>
      <p:sp>
        <p:nvSpPr>
          <p:cNvPr id="2" name="TextBox 1">
            <a:extLst>
              <a:ext uri="{FF2B5EF4-FFF2-40B4-BE49-F238E27FC236}">
                <a16:creationId xmlns:a16="http://schemas.microsoft.com/office/drawing/2014/main" id="{4624890B-6609-5EBA-B905-95045E6DDE18}"/>
              </a:ext>
            </a:extLst>
          </p:cNvPr>
          <p:cNvSpPr txBox="1"/>
          <p:nvPr/>
        </p:nvSpPr>
        <p:spPr>
          <a:xfrm>
            <a:off x="0" y="-86933"/>
            <a:ext cx="3175827" cy="646331"/>
          </a:xfrm>
          <a:prstGeom prst="rect">
            <a:avLst/>
          </a:prstGeom>
          <a:solidFill>
            <a:schemeClr val="accent2"/>
          </a:solidFill>
        </p:spPr>
        <p:txBody>
          <a:bodyPr wrap="square" rtlCol="0">
            <a:spAutoFit/>
          </a:bodyPr>
          <a:lstStyle/>
          <a:p>
            <a:r>
              <a:rPr lang="en-US" dirty="0">
                <a:latin typeface="Amasis MT Pro Medium" panose="02040604050005020304" pitchFamily="18" charset="0"/>
              </a:rPr>
              <a:t>Stage 1. Increasing Seismicity  to First Eruption </a:t>
            </a:r>
            <a:endParaRPr lang="en-ID" dirty="0">
              <a:latin typeface="Amasis MT Pro Medium" panose="02040604050005020304" pitchFamily="18" charset="0"/>
            </a:endParaRPr>
          </a:p>
        </p:txBody>
      </p:sp>
      <p:pic>
        <p:nvPicPr>
          <p:cNvPr id="4" name="Picture 3" descr="A graph with blue lines">
            <a:extLst>
              <a:ext uri="{FF2B5EF4-FFF2-40B4-BE49-F238E27FC236}">
                <a16:creationId xmlns:a16="http://schemas.microsoft.com/office/drawing/2014/main" id="{5DB2FBFE-A13E-7A22-CF8C-F335B7346CC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03653" y="64613"/>
            <a:ext cx="3260614" cy="2461956"/>
          </a:xfrm>
          <a:prstGeom prst="rect">
            <a:avLst/>
          </a:prstGeom>
        </p:spPr>
      </p:pic>
      <p:sp>
        <p:nvSpPr>
          <p:cNvPr id="6" name="TextBox 5">
            <a:extLst>
              <a:ext uri="{FF2B5EF4-FFF2-40B4-BE49-F238E27FC236}">
                <a16:creationId xmlns:a16="http://schemas.microsoft.com/office/drawing/2014/main" id="{6169ABA4-A289-A800-7815-A43BAE4F23CC}"/>
              </a:ext>
            </a:extLst>
          </p:cNvPr>
          <p:cNvSpPr txBox="1"/>
          <p:nvPr/>
        </p:nvSpPr>
        <p:spPr>
          <a:xfrm>
            <a:off x="3303653" y="6040876"/>
            <a:ext cx="3260614" cy="738664"/>
          </a:xfrm>
          <a:prstGeom prst="rect">
            <a:avLst/>
          </a:prstGeom>
          <a:noFill/>
        </p:spPr>
        <p:txBody>
          <a:bodyPr wrap="square" rtlCol="0">
            <a:spAutoFit/>
          </a:bodyPr>
          <a:lstStyle/>
          <a:p>
            <a:r>
              <a:rPr lang="en-US" sz="1400" dirty="0">
                <a:latin typeface="Amasis MT Pro Medium" panose="02040604050005020304" pitchFamily="18" charset="0"/>
              </a:rPr>
              <a:t>Still No Sign of Impending Eruption from visual observation on December 22, 2023</a:t>
            </a:r>
          </a:p>
        </p:txBody>
      </p:sp>
      <p:sp>
        <p:nvSpPr>
          <p:cNvPr id="9" name="TextBox 8">
            <a:extLst>
              <a:ext uri="{FF2B5EF4-FFF2-40B4-BE49-F238E27FC236}">
                <a16:creationId xmlns:a16="http://schemas.microsoft.com/office/drawing/2014/main" id="{9430DC6F-5064-40AA-BC55-DF69269BE3C8}"/>
              </a:ext>
            </a:extLst>
          </p:cNvPr>
          <p:cNvSpPr txBox="1"/>
          <p:nvPr/>
        </p:nvSpPr>
        <p:spPr>
          <a:xfrm>
            <a:off x="10018425" y="235759"/>
            <a:ext cx="2206172" cy="1815882"/>
          </a:xfrm>
          <a:prstGeom prst="rect">
            <a:avLst/>
          </a:prstGeom>
          <a:noFill/>
        </p:spPr>
        <p:txBody>
          <a:bodyPr wrap="square">
            <a:spAutoFit/>
          </a:bodyPr>
          <a:lstStyle/>
          <a:p>
            <a:r>
              <a:rPr lang="en-ID" sz="1600" dirty="0">
                <a:latin typeface="Amasis MT Pro Medium" panose="02040604050005020304" pitchFamily="18" charset="0"/>
              </a:rPr>
              <a:t>Recommendation Alert Level II: No community activity within 2 km of the crater of </a:t>
            </a:r>
            <a:r>
              <a:rPr lang="en-ID" sz="1600" dirty="0" err="1">
                <a:latin typeface="Amasis MT Pro Medium" panose="02040604050005020304" pitchFamily="18" charset="0"/>
              </a:rPr>
              <a:t>Lewotobi</a:t>
            </a:r>
            <a:r>
              <a:rPr lang="en-ID" sz="1600" dirty="0">
                <a:latin typeface="Amasis MT Pro Medium" panose="02040604050005020304" pitchFamily="18" charset="0"/>
              </a:rPr>
              <a:t> Laki-</a:t>
            </a:r>
            <a:r>
              <a:rPr lang="en-ID" sz="1600" dirty="0" err="1">
                <a:latin typeface="Amasis MT Pro Medium" panose="02040604050005020304" pitchFamily="18" charset="0"/>
              </a:rPr>
              <a:t>laki</a:t>
            </a:r>
            <a:r>
              <a:rPr lang="en-ID" sz="1600" dirty="0">
                <a:latin typeface="Amasis MT Pro Medium" panose="02040604050005020304" pitchFamily="18" charset="0"/>
              </a:rPr>
              <a:t> dan Perempuan</a:t>
            </a:r>
          </a:p>
        </p:txBody>
      </p:sp>
      <p:sp>
        <p:nvSpPr>
          <p:cNvPr id="10" name="TextBox 9">
            <a:extLst>
              <a:ext uri="{FF2B5EF4-FFF2-40B4-BE49-F238E27FC236}">
                <a16:creationId xmlns:a16="http://schemas.microsoft.com/office/drawing/2014/main" id="{DEFB7B22-146B-6877-0C21-52F0F4762A40}"/>
              </a:ext>
            </a:extLst>
          </p:cNvPr>
          <p:cNvSpPr txBox="1"/>
          <p:nvPr/>
        </p:nvSpPr>
        <p:spPr>
          <a:xfrm>
            <a:off x="6972326" y="6435490"/>
            <a:ext cx="2023311" cy="369332"/>
          </a:xfrm>
          <a:prstGeom prst="rect">
            <a:avLst/>
          </a:prstGeom>
          <a:noFill/>
        </p:spPr>
        <p:txBody>
          <a:bodyPr wrap="none" rtlCol="0">
            <a:spAutoFit/>
          </a:bodyPr>
          <a:lstStyle/>
          <a:p>
            <a:r>
              <a:rPr lang="en-US" dirty="0">
                <a:solidFill>
                  <a:schemeClr val="bg1"/>
                </a:solidFill>
              </a:rPr>
              <a:t>December 23, 2023</a:t>
            </a:r>
            <a:endParaRPr lang="en-ID" dirty="0">
              <a:solidFill>
                <a:schemeClr val="bg1"/>
              </a:solidFill>
            </a:endParaRPr>
          </a:p>
        </p:txBody>
      </p:sp>
    </p:spTree>
    <p:extLst>
      <p:ext uri="{BB962C8B-B14F-4D97-AF65-F5344CB8AC3E}">
        <p14:creationId xmlns:p14="http://schemas.microsoft.com/office/powerpoint/2010/main" val="2423107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mountain with smoke coming out of it&#10;&#10;AI-generated content may be incorrect.">
            <a:extLst>
              <a:ext uri="{FF2B5EF4-FFF2-40B4-BE49-F238E27FC236}">
                <a16:creationId xmlns:a16="http://schemas.microsoft.com/office/drawing/2014/main" id="{7DC9327E-C19E-A12E-C09A-2E064387D814}"/>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3608175" y="2240797"/>
            <a:ext cx="3168541" cy="2376406"/>
          </a:xfrm>
        </p:spPr>
      </p:pic>
      <p:sp>
        <p:nvSpPr>
          <p:cNvPr id="10" name="TextBox 9">
            <a:extLst>
              <a:ext uri="{FF2B5EF4-FFF2-40B4-BE49-F238E27FC236}">
                <a16:creationId xmlns:a16="http://schemas.microsoft.com/office/drawing/2014/main" id="{D1398745-5681-EFD8-273B-40E9BB31547F}"/>
              </a:ext>
            </a:extLst>
          </p:cNvPr>
          <p:cNvSpPr txBox="1"/>
          <p:nvPr/>
        </p:nvSpPr>
        <p:spPr>
          <a:xfrm>
            <a:off x="3344209" y="237994"/>
            <a:ext cx="3492642" cy="2308324"/>
          </a:xfrm>
          <a:prstGeom prst="rect">
            <a:avLst/>
          </a:prstGeom>
          <a:noFill/>
        </p:spPr>
        <p:txBody>
          <a:bodyPr wrap="square">
            <a:spAutoFit/>
          </a:bodyPr>
          <a:lstStyle/>
          <a:p>
            <a:pPr marL="285750" indent="-285750" algn="just">
              <a:buFont typeface="Arial" panose="020B0604020202020204" pitchFamily="34" charset="0"/>
              <a:buChar char="•"/>
            </a:pPr>
            <a:r>
              <a:rPr lang="en-ID" dirty="0">
                <a:latin typeface="Amasis MT Pro Medium" panose="02040604050005020304" pitchFamily="18" charset="0"/>
              </a:rPr>
              <a:t>After the first eruption, On December 27, 2023, there were 3 eruptions with a height of 1000 meters above the peak, which was followed by an increase in VT earthquakes.</a:t>
            </a:r>
          </a:p>
          <a:p>
            <a:pPr marL="285750" indent="-285750" algn="just">
              <a:buFont typeface="Arial" panose="020B0604020202020204" pitchFamily="34" charset="0"/>
              <a:buChar char="•"/>
            </a:pPr>
            <a:endParaRPr lang="en-ID" dirty="0">
              <a:latin typeface="Amasis MT Pro Medium" panose="02040604050005020304" pitchFamily="18" charset="0"/>
            </a:endParaRPr>
          </a:p>
        </p:txBody>
      </p:sp>
      <p:pic>
        <p:nvPicPr>
          <p:cNvPr id="47" name="WhatsApp Video 2025-11-11 at 17.06.35">
            <a:hlinkClick r:id="" action="ppaction://media"/>
            <a:extLst>
              <a:ext uri="{FF2B5EF4-FFF2-40B4-BE49-F238E27FC236}">
                <a16:creationId xmlns:a16="http://schemas.microsoft.com/office/drawing/2014/main" id="{7D599A67-BDFB-3C32-EC1D-F8A77B4B48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344" y="237995"/>
            <a:ext cx="3278865" cy="5841112"/>
          </a:xfrm>
          <a:prstGeom prst="rect">
            <a:avLst/>
          </a:prstGeom>
        </p:spPr>
      </p:pic>
      <p:sp>
        <p:nvSpPr>
          <p:cNvPr id="14" name="TextBox 13">
            <a:extLst>
              <a:ext uri="{FF2B5EF4-FFF2-40B4-BE49-F238E27FC236}">
                <a16:creationId xmlns:a16="http://schemas.microsoft.com/office/drawing/2014/main" id="{AED8B9BD-DBA4-F219-A13B-3D8E5E39BA56}"/>
              </a:ext>
            </a:extLst>
          </p:cNvPr>
          <p:cNvSpPr txBox="1"/>
          <p:nvPr/>
        </p:nvSpPr>
        <p:spPr>
          <a:xfrm>
            <a:off x="3608175" y="4759651"/>
            <a:ext cx="3278865" cy="1797928"/>
          </a:xfrm>
          <a:prstGeom prst="rect">
            <a:avLst/>
          </a:prstGeom>
          <a:noFill/>
        </p:spPr>
        <p:txBody>
          <a:bodyPr wrap="square">
            <a:spAutoFit/>
          </a:bodyPr>
          <a:lstStyle/>
          <a:p>
            <a:pPr algn="just" rtl="0">
              <a:lnSpc>
                <a:spcPts val="2700"/>
              </a:lnSpc>
              <a:buNone/>
            </a:pPr>
            <a:r>
              <a:rPr lang="en-US" b="0" i="0" dirty="0">
                <a:solidFill>
                  <a:srgbClr val="1F1F1F"/>
                </a:solidFill>
                <a:effectLst/>
                <a:latin typeface="Amasis MT Pro Medium" panose="02040604050005020304" pitchFamily="18" charset="0"/>
              </a:rPr>
              <a:t>a new eruption center was observed originating from a fissure to the southeast of the summit of Mount </a:t>
            </a:r>
            <a:r>
              <a:rPr lang="en-US" b="0" i="0" dirty="0" err="1">
                <a:solidFill>
                  <a:srgbClr val="1F1F1F"/>
                </a:solidFill>
                <a:effectLst/>
                <a:latin typeface="Amasis MT Pro Medium" panose="02040604050005020304" pitchFamily="18" charset="0"/>
              </a:rPr>
              <a:t>Lewotobi</a:t>
            </a:r>
            <a:r>
              <a:rPr lang="en-US" b="0" i="0" dirty="0">
                <a:solidFill>
                  <a:srgbClr val="1F1F1F"/>
                </a:solidFill>
                <a:effectLst/>
                <a:latin typeface="Amasis MT Pro Medium" panose="02040604050005020304" pitchFamily="18" charset="0"/>
              </a:rPr>
              <a:t> Lak-Laki. </a:t>
            </a:r>
          </a:p>
        </p:txBody>
      </p:sp>
      <p:pic>
        <p:nvPicPr>
          <p:cNvPr id="46" name="Picture 45">
            <a:extLst>
              <a:ext uri="{FF2B5EF4-FFF2-40B4-BE49-F238E27FC236}">
                <a16:creationId xmlns:a16="http://schemas.microsoft.com/office/drawing/2014/main" id="{15C2B960-DB3D-4870-7B78-4A507ADEEBAD}"/>
              </a:ext>
            </a:extLst>
          </p:cNvPr>
          <p:cNvPicPr>
            <a:picLocks noChangeAspect="1"/>
          </p:cNvPicPr>
          <p:nvPr/>
        </p:nvPicPr>
        <p:blipFill>
          <a:blip r:embed="rId6"/>
          <a:stretch>
            <a:fillRect/>
          </a:stretch>
        </p:blipFill>
        <p:spPr>
          <a:xfrm>
            <a:off x="7487909" y="2489280"/>
            <a:ext cx="3163027" cy="4196697"/>
          </a:xfrm>
          <a:prstGeom prst="rect">
            <a:avLst/>
          </a:prstGeom>
        </p:spPr>
      </p:pic>
      <p:graphicFrame>
        <p:nvGraphicFramePr>
          <p:cNvPr id="48" name="Chart 47">
            <a:extLst>
              <a:ext uri="{FF2B5EF4-FFF2-40B4-BE49-F238E27FC236}">
                <a16:creationId xmlns:a16="http://schemas.microsoft.com/office/drawing/2014/main" id="{A26CE007-E162-C4AB-F334-CCF6D45920AB}"/>
              </a:ext>
            </a:extLst>
          </p:cNvPr>
          <p:cNvGraphicFramePr/>
          <p:nvPr/>
        </p:nvGraphicFramePr>
        <p:xfrm>
          <a:off x="7307734" y="172023"/>
          <a:ext cx="4319331" cy="2235985"/>
        </p:xfrm>
        <a:graphic>
          <a:graphicData uri="http://schemas.openxmlformats.org/drawingml/2006/chart">
            <c:chart xmlns:c="http://schemas.openxmlformats.org/drawingml/2006/chart" xmlns:r="http://schemas.openxmlformats.org/officeDocument/2006/relationships" r:id="rId7"/>
          </a:graphicData>
        </a:graphic>
      </p:graphicFrame>
      <p:cxnSp>
        <p:nvCxnSpPr>
          <p:cNvPr id="51" name="Straight Connector 50">
            <a:extLst>
              <a:ext uri="{FF2B5EF4-FFF2-40B4-BE49-F238E27FC236}">
                <a16:creationId xmlns:a16="http://schemas.microsoft.com/office/drawing/2014/main" id="{0DB55988-0CB4-205C-8519-193D756F0B9D}"/>
              </a:ext>
            </a:extLst>
          </p:cNvPr>
          <p:cNvCxnSpPr>
            <a:cxnSpLocks/>
          </p:cNvCxnSpPr>
          <p:nvPr/>
        </p:nvCxnSpPr>
        <p:spPr>
          <a:xfrm>
            <a:off x="9454543" y="532263"/>
            <a:ext cx="0" cy="1167105"/>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8242489-8187-1329-FD73-D51EF5320309}"/>
              </a:ext>
            </a:extLst>
          </p:cNvPr>
          <p:cNvSpPr txBox="1"/>
          <p:nvPr/>
        </p:nvSpPr>
        <p:spPr>
          <a:xfrm>
            <a:off x="8508458" y="362986"/>
            <a:ext cx="710644" cy="338554"/>
          </a:xfrm>
          <a:prstGeom prst="rect">
            <a:avLst/>
          </a:prstGeom>
          <a:noFill/>
        </p:spPr>
        <p:txBody>
          <a:bodyPr wrap="none" rtlCol="0">
            <a:spAutoFit/>
          </a:bodyPr>
          <a:lstStyle/>
          <a:p>
            <a:r>
              <a:rPr lang="en-US" sz="1600" dirty="0">
                <a:solidFill>
                  <a:schemeClr val="bg1"/>
                </a:solidFill>
              </a:rPr>
              <a:t>Level I</a:t>
            </a:r>
            <a:endParaRPr lang="en-ID" sz="1600" dirty="0">
              <a:solidFill>
                <a:schemeClr val="bg1"/>
              </a:solidFill>
            </a:endParaRPr>
          </a:p>
        </p:txBody>
      </p:sp>
      <p:sp>
        <p:nvSpPr>
          <p:cNvPr id="56" name="TextBox 55">
            <a:extLst>
              <a:ext uri="{FF2B5EF4-FFF2-40B4-BE49-F238E27FC236}">
                <a16:creationId xmlns:a16="http://schemas.microsoft.com/office/drawing/2014/main" id="{830248BC-F6C2-82D9-9649-1E47EDB95FC2}"/>
              </a:ext>
            </a:extLst>
          </p:cNvPr>
          <p:cNvSpPr txBox="1"/>
          <p:nvPr/>
        </p:nvSpPr>
        <p:spPr>
          <a:xfrm>
            <a:off x="9602688" y="380634"/>
            <a:ext cx="761940" cy="338554"/>
          </a:xfrm>
          <a:prstGeom prst="rect">
            <a:avLst/>
          </a:prstGeom>
          <a:noFill/>
        </p:spPr>
        <p:txBody>
          <a:bodyPr wrap="none" rtlCol="0">
            <a:spAutoFit/>
          </a:bodyPr>
          <a:lstStyle/>
          <a:p>
            <a:r>
              <a:rPr lang="en-US" sz="1600" dirty="0">
                <a:solidFill>
                  <a:schemeClr val="bg1"/>
                </a:solidFill>
              </a:rPr>
              <a:t>Level II</a:t>
            </a:r>
            <a:endParaRPr lang="en-ID" sz="1600" dirty="0">
              <a:solidFill>
                <a:schemeClr val="bg1"/>
              </a:solidFill>
            </a:endParaRPr>
          </a:p>
        </p:txBody>
      </p:sp>
    </p:spTree>
    <p:extLst>
      <p:ext uri="{BB962C8B-B14F-4D97-AF65-F5344CB8AC3E}">
        <p14:creationId xmlns:p14="http://schemas.microsoft.com/office/powerpoint/2010/main" val="194646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40"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7"/>
                                        </p:tgtEl>
                                      </p:cBhvr>
                                    </p:cmd>
                                  </p:childTnLst>
                                </p:cTn>
                              </p:par>
                            </p:childTnLst>
                          </p:cTn>
                        </p:par>
                      </p:childTnLst>
                    </p:cTn>
                  </p:par>
                </p:childTnLst>
              </p:cTn>
              <p:nextCondLst>
                <p:cond evt="onClick" delay="0">
                  <p:tgtEl>
                    <p:spTgt spid="47"/>
                  </p:tgtEl>
                </p:cond>
              </p:nextCondLst>
            </p:seq>
            <p:video>
              <p:cMediaNode vol="80000">
                <p:cTn id="12" fill="hold" display="0">
                  <p:stCondLst>
                    <p:cond delay="indefinite"/>
                  </p:stCondLst>
                </p:cTn>
                <p:tgtEl>
                  <p:spTgt spid="4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mountain with a fire&#10;&#10;AI-generated content may be incorrect.">
            <a:extLst>
              <a:ext uri="{FF2B5EF4-FFF2-40B4-BE49-F238E27FC236}">
                <a16:creationId xmlns:a16="http://schemas.microsoft.com/office/drawing/2014/main" id="{A59E429F-652F-BAED-49CB-3BA5C5D7B8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19116" y="3522383"/>
            <a:ext cx="3740057" cy="2496488"/>
          </a:xfrm>
          <a:prstGeom prst="rect">
            <a:avLst/>
          </a:prstGeom>
        </p:spPr>
      </p:pic>
      <p:sp>
        <p:nvSpPr>
          <p:cNvPr id="4" name="TextBox 3">
            <a:extLst>
              <a:ext uri="{FF2B5EF4-FFF2-40B4-BE49-F238E27FC236}">
                <a16:creationId xmlns:a16="http://schemas.microsoft.com/office/drawing/2014/main" id="{804CB509-522B-650B-29AD-6A43A11823F0}"/>
              </a:ext>
            </a:extLst>
          </p:cNvPr>
          <p:cNvSpPr txBox="1"/>
          <p:nvPr/>
        </p:nvSpPr>
        <p:spPr>
          <a:xfrm>
            <a:off x="0" y="53328"/>
            <a:ext cx="3175827" cy="369332"/>
          </a:xfrm>
          <a:prstGeom prst="rect">
            <a:avLst/>
          </a:prstGeom>
          <a:solidFill>
            <a:schemeClr val="accent2"/>
          </a:solidFill>
        </p:spPr>
        <p:txBody>
          <a:bodyPr wrap="square" rtlCol="0">
            <a:spAutoFit/>
          </a:bodyPr>
          <a:lstStyle/>
          <a:p>
            <a:r>
              <a:rPr lang="en-US" dirty="0">
                <a:latin typeface="Amasis MT Pro Medium" panose="02040604050005020304" pitchFamily="18" charset="0"/>
              </a:rPr>
              <a:t>Stage 2. Effusive Eruption</a:t>
            </a:r>
            <a:endParaRPr lang="en-ID" dirty="0">
              <a:latin typeface="Amasis MT Pro Medium" panose="02040604050005020304" pitchFamily="18" charset="0"/>
            </a:endParaRPr>
          </a:p>
        </p:txBody>
      </p:sp>
      <p:grpSp>
        <p:nvGrpSpPr>
          <p:cNvPr id="5" name="Group 4">
            <a:extLst>
              <a:ext uri="{FF2B5EF4-FFF2-40B4-BE49-F238E27FC236}">
                <a16:creationId xmlns:a16="http://schemas.microsoft.com/office/drawing/2014/main" id="{FEE9BA0E-89F1-D4CE-C736-B421FCA85C3C}"/>
              </a:ext>
            </a:extLst>
          </p:cNvPr>
          <p:cNvGrpSpPr/>
          <p:nvPr/>
        </p:nvGrpSpPr>
        <p:grpSpPr>
          <a:xfrm>
            <a:off x="7133348" y="124528"/>
            <a:ext cx="4857319" cy="2607757"/>
            <a:chOff x="3213905" y="1123230"/>
            <a:chExt cx="4319331" cy="2235985"/>
          </a:xfrm>
        </p:grpSpPr>
        <p:graphicFrame>
          <p:nvGraphicFramePr>
            <p:cNvPr id="6" name="Chart 5">
              <a:extLst>
                <a:ext uri="{FF2B5EF4-FFF2-40B4-BE49-F238E27FC236}">
                  <a16:creationId xmlns:a16="http://schemas.microsoft.com/office/drawing/2014/main" id="{389FC04A-1D90-9CFB-D8D4-B72615EADD4B}"/>
                </a:ext>
              </a:extLst>
            </p:cNvPr>
            <p:cNvGraphicFramePr/>
            <p:nvPr/>
          </p:nvGraphicFramePr>
          <p:xfrm>
            <a:off x="3213905" y="1123230"/>
            <a:ext cx="4319331" cy="223598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2E1F57C-FAB6-AC4E-CCDC-95BFFDF46D69}"/>
                </a:ext>
              </a:extLst>
            </p:cNvPr>
            <p:cNvSpPr txBox="1"/>
            <p:nvPr/>
          </p:nvSpPr>
          <p:spPr>
            <a:xfrm>
              <a:off x="6333300" y="1597052"/>
              <a:ext cx="747567" cy="237509"/>
            </a:xfrm>
            <a:prstGeom prst="rect">
              <a:avLst/>
            </a:prstGeom>
            <a:noFill/>
          </p:spPr>
          <p:txBody>
            <a:bodyPr wrap="none" rtlCol="0">
              <a:spAutoFit/>
            </a:bodyPr>
            <a:lstStyle/>
            <a:p>
              <a:r>
                <a:rPr lang="en-US" sz="1200" b="1" dirty="0">
                  <a:solidFill>
                    <a:schemeClr val="accent2"/>
                  </a:solidFill>
                </a:rPr>
                <a:t>Avalanche</a:t>
              </a:r>
              <a:endParaRPr lang="en-ID" sz="1200" b="1" dirty="0">
                <a:solidFill>
                  <a:schemeClr val="accent2"/>
                </a:solidFill>
              </a:endParaRPr>
            </a:p>
          </p:txBody>
        </p:sp>
      </p:grpSp>
      <p:sp>
        <p:nvSpPr>
          <p:cNvPr id="9" name="TextBox 8">
            <a:extLst>
              <a:ext uri="{FF2B5EF4-FFF2-40B4-BE49-F238E27FC236}">
                <a16:creationId xmlns:a16="http://schemas.microsoft.com/office/drawing/2014/main" id="{FA02D9FE-ECB9-B160-A512-4C20C25FCBE7}"/>
              </a:ext>
            </a:extLst>
          </p:cNvPr>
          <p:cNvSpPr txBox="1"/>
          <p:nvPr/>
        </p:nvSpPr>
        <p:spPr>
          <a:xfrm>
            <a:off x="0" y="443846"/>
            <a:ext cx="6505682" cy="3416320"/>
          </a:xfrm>
          <a:prstGeom prst="rect">
            <a:avLst/>
          </a:prstGeom>
          <a:noFill/>
        </p:spPr>
        <p:txBody>
          <a:bodyPr wrap="square">
            <a:spAutoFit/>
          </a:bodyPr>
          <a:lstStyle/>
          <a:p>
            <a:pPr marL="285750" indent="-285750" algn="just">
              <a:buFont typeface="Arial" panose="020B0604020202020204" pitchFamily="34" charset="0"/>
              <a:buChar char="•"/>
            </a:pPr>
            <a:r>
              <a:rPr lang="en-US" dirty="0">
                <a:latin typeface="Amasis MT Pro Medium" panose="02040604050005020304" pitchFamily="18" charset="0"/>
              </a:rPr>
              <a:t>On January 1, 2024 at 00.03 WITA, there was an increase in continuous tremor earthquakes with an amplitude reaching 7 mm. CVGHM increased the alert level to Level III (SIAGA). </a:t>
            </a:r>
          </a:p>
          <a:p>
            <a:pPr marL="285750" indent="-285750" algn="just">
              <a:buFont typeface="Arial" panose="020B0604020202020204" pitchFamily="34" charset="0"/>
              <a:buChar char="•"/>
            </a:pPr>
            <a:r>
              <a:rPr lang="en-ID" dirty="0">
                <a:latin typeface="Amasis MT Pro Medium" panose="02040604050005020304" pitchFamily="18" charset="0"/>
              </a:rPr>
              <a:t>Almost all residents around Mount </a:t>
            </a:r>
            <a:r>
              <a:rPr lang="en-ID" dirty="0" err="1">
                <a:latin typeface="Amasis MT Pro Medium" panose="02040604050005020304" pitchFamily="18" charset="0"/>
              </a:rPr>
              <a:t>Lewotobi</a:t>
            </a:r>
            <a:r>
              <a:rPr lang="en-ID" dirty="0">
                <a:latin typeface="Amasis MT Pro Medium" panose="02040604050005020304" pitchFamily="18" charset="0"/>
              </a:rPr>
              <a:t> evacuated by them selves, due to a very loud rumbling sound and the beginning of ash rain. 6 villages </a:t>
            </a:r>
            <a:r>
              <a:rPr lang="en-ID" dirty="0" err="1">
                <a:latin typeface="Amasis MT Pro Medium" panose="02040604050005020304" pitchFamily="18" charset="0"/>
              </a:rPr>
              <a:t>evacuated:Bawalatang</a:t>
            </a:r>
            <a:r>
              <a:rPr lang="en-ID" dirty="0">
                <a:latin typeface="Amasis MT Pro Medium" panose="02040604050005020304" pitchFamily="18" charset="0"/>
              </a:rPr>
              <a:t>, Duang, </a:t>
            </a:r>
            <a:r>
              <a:rPr lang="en-ID" dirty="0" err="1">
                <a:latin typeface="Amasis MT Pro Medium" panose="02040604050005020304" pitchFamily="18" charset="0"/>
              </a:rPr>
              <a:t>Nawakote</a:t>
            </a:r>
            <a:r>
              <a:rPr lang="en-ID" dirty="0">
                <a:latin typeface="Amasis MT Pro Medium" panose="02040604050005020304" pitchFamily="18" charset="0"/>
              </a:rPr>
              <a:t>, </a:t>
            </a:r>
            <a:r>
              <a:rPr lang="en-ID" dirty="0" err="1">
                <a:latin typeface="Amasis MT Pro Medium" panose="02040604050005020304" pitchFamily="18" charset="0"/>
              </a:rPr>
              <a:t>Klatanlo</a:t>
            </a:r>
            <a:r>
              <a:rPr lang="en-ID" dirty="0">
                <a:latin typeface="Amasis MT Pro Medium" panose="02040604050005020304" pitchFamily="18" charset="0"/>
              </a:rPr>
              <a:t>, </a:t>
            </a:r>
            <a:r>
              <a:rPr lang="en-ID" dirty="0" err="1">
                <a:latin typeface="Amasis MT Pro Medium" panose="02040604050005020304" pitchFamily="18" charset="0"/>
              </a:rPr>
              <a:t>Goleriang</a:t>
            </a:r>
            <a:r>
              <a:rPr lang="en-ID" dirty="0">
                <a:latin typeface="Amasis MT Pro Medium" panose="02040604050005020304" pitchFamily="18" charset="0"/>
              </a:rPr>
              <a:t>, </a:t>
            </a:r>
            <a:r>
              <a:rPr lang="en-ID" dirty="0" err="1">
                <a:latin typeface="Amasis MT Pro Medium" panose="02040604050005020304" pitchFamily="18" charset="0"/>
              </a:rPr>
              <a:t>Dulipali</a:t>
            </a:r>
            <a:r>
              <a:rPr lang="en-ID" dirty="0">
                <a:latin typeface="Amasis MT Pro Medium" panose="02040604050005020304" pitchFamily="18" charset="0"/>
              </a:rPr>
              <a:t>.</a:t>
            </a:r>
          </a:p>
          <a:p>
            <a:pPr marL="285750" indent="-285750" algn="just">
              <a:buFont typeface="Arial" panose="020B0604020202020204" pitchFamily="34" charset="0"/>
              <a:buChar char="•"/>
            </a:pPr>
            <a:r>
              <a:rPr lang="en-US" dirty="0">
                <a:latin typeface="Amasis MT Pro Medium" panose="02040604050005020304" pitchFamily="18" charset="0"/>
              </a:rPr>
              <a:t>The increase in VT earthquakes on January 5, 2025 coincided with the start of the appearance of glowing from crater and then continue by increasing LF and Avalanche Eq.</a:t>
            </a:r>
            <a:endParaRPr lang="en-ID" dirty="0">
              <a:latin typeface="Amasis MT Pro Medium" panose="02040604050005020304" pitchFamily="18" charset="0"/>
            </a:endParaRPr>
          </a:p>
        </p:txBody>
      </p:sp>
      <p:pic>
        <p:nvPicPr>
          <p:cNvPr id="13" name="Content Placeholder 5" descr="A mountain with smoke coming out of it&#10;&#10;AI-generated content may be incorrect.">
            <a:extLst>
              <a:ext uri="{FF2B5EF4-FFF2-40B4-BE49-F238E27FC236}">
                <a16:creationId xmlns:a16="http://schemas.microsoft.com/office/drawing/2014/main" id="{67F5EB88-1B9F-D642-104E-F08F444F9119}"/>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8753421" y="3097218"/>
            <a:ext cx="2599096" cy="1949322"/>
          </a:xfrm>
        </p:spPr>
      </p:pic>
      <p:pic>
        <p:nvPicPr>
          <p:cNvPr id="14" name="Picture 13" descr="A graph showing a number of data&#10;&#10;AI-generated content may be incorrect.">
            <a:extLst>
              <a:ext uri="{FF2B5EF4-FFF2-40B4-BE49-F238E27FC236}">
                <a16:creationId xmlns:a16="http://schemas.microsoft.com/office/drawing/2014/main" id="{6580C04D-3C04-38D4-4CC6-605C08CF6A7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118720" y="3097218"/>
            <a:ext cx="4857319" cy="3522788"/>
          </a:xfrm>
          <a:prstGeom prst="rect">
            <a:avLst/>
          </a:prstGeom>
        </p:spPr>
      </p:pic>
      <p:cxnSp>
        <p:nvCxnSpPr>
          <p:cNvPr id="15" name="Straight Connector 14">
            <a:extLst>
              <a:ext uri="{FF2B5EF4-FFF2-40B4-BE49-F238E27FC236}">
                <a16:creationId xmlns:a16="http://schemas.microsoft.com/office/drawing/2014/main" id="{DA6A52A6-791B-2719-59C0-DA742174A898}"/>
              </a:ext>
            </a:extLst>
          </p:cNvPr>
          <p:cNvCxnSpPr/>
          <p:nvPr/>
        </p:nvCxnSpPr>
        <p:spPr>
          <a:xfrm flipV="1">
            <a:off x="10307215" y="3442823"/>
            <a:ext cx="0" cy="2583739"/>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6939305-C5F8-1F6C-C707-9981BF4B51DF}"/>
              </a:ext>
            </a:extLst>
          </p:cNvPr>
          <p:cNvCxnSpPr/>
          <p:nvPr/>
        </p:nvCxnSpPr>
        <p:spPr>
          <a:xfrm flipV="1">
            <a:off x="10776480" y="3458630"/>
            <a:ext cx="0" cy="2583739"/>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DF6204-E089-F3F8-C161-ECDBF1436C02}"/>
              </a:ext>
            </a:extLst>
          </p:cNvPr>
          <p:cNvCxnSpPr/>
          <p:nvPr/>
        </p:nvCxnSpPr>
        <p:spPr>
          <a:xfrm flipV="1">
            <a:off x="11061615" y="3458630"/>
            <a:ext cx="0" cy="2583739"/>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E70CF4A-3E4E-97B0-16B2-3991609F475D}"/>
              </a:ext>
            </a:extLst>
          </p:cNvPr>
          <p:cNvSpPr txBox="1"/>
          <p:nvPr/>
        </p:nvSpPr>
        <p:spPr>
          <a:xfrm>
            <a:off x="8829115" y="4364597"/>
            <a:ext cx="732893" cy="307777"/>
          </a:xfrm>
          <a:prstGeom prst="rect">
            <a:avLst/>
          </a:prstGeom>
          <a:noFill/>
        </p:spPr>
        <p:txBody>
          <a:bodyPr wrap="none" rtlCol="0">
            <a:spAutoFit/>
          </a:bodyPr>
          <a:lstStyle/>
          <a:p>
            <a:r>
              <a:rPr lang="en-US" sz="1400" dirty="0">
                <a:latin typeface="Amasis MT Pro Medium" panose="02040604050005020304" pitchFamily="18" charset="0"/>
              </a:rPr>
              <a:t>Level I</a:t>
            </a:r>
            <a:endParaRPr lang="en-ID" sz="1400" dirty="0">
              <a:latin typeface="Amasis MT Pro Medium" panose="02040604050005020304" pitchFamily="18" charset="0"/>
            </a:endParaRPr>
          </a:p>
        </p:txBody>
      </p:sp>
      <p:sp>
        <p:nvSpPr>
          <p:cNvPr id="19" name="TextBox 18">
            <a:extLst>
              <a:ext uri="{FF2B5EF4-FFF2-40B4-BE49-F238E27FC236}">
                <a16:creationId xmlns:a16="http://schemas.microsoft.com/office/drawing/2014/main" id="{73728A9A-9BC5-3507-87EF-B34368002DA3}"/>
              </a:ext>
            </a:extLst>
          </p:cNvPr>
          <p:cNvSpPr txBox="1"/>
          <p:nvPr/>
        </p:nvSpPr>
        <p:spPr>
          <a:xfrm rot="16200000">
            <a:off x="10155130" y="3965242"/>
            <a:ext cx="797013" cy="307777"/>
          </a:xfrm>
          <a:prstGeom prst="rect">
            <a:avLst/>
          </a:prstGeom>
          <a:noFill/>
        </p:spPr>
        <p:txBody>
          <a:bodyPr wrap="none" rtlCol="0">
            <a:spAutoFit/>
          </a:bodyPr>
          <a:lstStyle/>
          <a:p>
            <a:r>
              <a:rPr lang="en-US" sz="1400" dirty="0">
                <a:latin typeface="Amasis MT Pro Medium" panose="02040604050005020304" pitchFamily="18" charset="0"/>
              </a:rPr>
              <a:t>Level II</a:t>
            </a:r>
            <a:endParaRPr lang="en-ID" sz="1400" dirty="0">
              <a:latin typeface="Amasis MT Pro Medium" panose="02040604050005020304" pitchFamily="18" charset="0"/>
            </a:endParaRPr>
          </a:p>
        </p:txBody>
      </p:sp>
      <p:sp>
        <p:nvSpPr>
          <p:cNvPr id="20" name="TextBox 19">
            <a:extLst>
              <a:ext uri="{FF2B5EF4-FFF2-40B4-BE49-F238E27FC236}">
                <a16:creationId xmlns:a16="http://schemas.microsoft.com/office/drawing/2014/main" id="{05ABF61D-87B2-9AA0-0004-F1BCF044E7A4}"/>
              </a:ext>
            </a:extLst>
          </p:cNvPr>
          <p:cNvSpPr txBox="1"/>
          <p:nvPr/>
        </p:nvSpPr>
        <p:spPr>
          <a:xfrm rot="16200000">
            <a:off x="10492403" y="3965241"/>
            <a:ext cx="861133" cy="307777"/>
          </a:xfrm>
          <a:prstGeom prst="rect">
            <a:avLst/>
          </a:prstGeom>
          <a:noFill/>
        </p:spPr>
        <p:txBody>
          <a:bodyPr wrap="none" rtlCol="0">
            <a:spAutoFit/>
          </a:bodyPr>
          <a:lstStyle/>
          <a:p>
            <a:r>
              <a:rPr lang="en-US" sz="1400" dirty="0">
                <a:latin typeface="Amasis MT Pro Medium" panose="02040604050005020304" pitchFamily="18" charset="0"/>
              </a:rPr>
              <a:t>Level III</a:t>
            </a:r>
            <a:endParaRPr lang="en-ID" sz="1400" dirty="0">
              <a:latin typeface="Amasis MT Pro Medium" panose="02040604050005020304" pitchFamily="18" charset="0"/>
            </a:endParaRPr>
          </a:p>
        </p:txBody>
      </p:sp>
      <p:sp>
        <p:nvSpPr>
          <p:cNvPr id="21" name="TextBox 20">
            <a:extLst>
              <a:ext uri="{FF2B5EF4-FFF2-40B4-BE49-F238E27FC236}">
                <a16:creationId xmlns:a16="http://schemas.microsoft.com/office/drawing/2014/main" id="{09A299D8-F376-7DE2-25AD-61FFF00821E4}"/>
              </a:ext>
            </a:extLst>
          </p:cNvPr>
          <p:cNvSpPr txBox="1"/>
          <p:nvPr/>
        </p:nvSpPr>
        <p:spPr>
          <a:xfrm rot="16200000">
            <a:off x="10871419" y="3948873"/>
            <a:ext cx="857927" cy="307777"/>
          </a:xfrm>
          <a:prstGeom prst="rect">
            <a:avLst/>
          </a:prstGeom>
          <a:noFill/>
        </p:spPr>
        <p:txBody>
          <a:bodyPr wrap="none" rtlCol="0">
            <a:spAutoFit/>
          </a:bodyPr>
          <a:lstStyle/>
          <a:p>
            <a:r>
              <a:rPr lang="en-US" sz="1400" dirty="0">
                <a:latin typeface="Amasis MT Pro Medium" panose="02040604050005020304" pitchFamily="18" charset="0"/>
              </a:rPr>
              <a:t>Level IV</a:t>
            </a:r>
            <a:endParaRPr lang="en-ID" sz="1400" dirty="0">
              <a:latin typeface="Amasis MT Pro Medium" panose="02040604050005020304" pitchFamily="18" charset="0"/>
            </a:endParaRPr>
          </a:p>
        </p:txBody>
      </p:sp>
      <p:cxnSp>
        <p:nvCxnSpPr>
          <p:cNvPr id="22" name="Straight Connector 21">
            <a:extLst>
              <a:ext uri="{FF2B5EF4-FFF2-40B4-BE49-F238E27FC236}">
                <a16:creationId xmlns:a16="http://schemas.microsoft.com/office/drawing/2014/main" id="{A31F1E14-3832-BB3A-49F1-29911B3838F0}"/>
              </a:ext>
            </a:extLst>
          </p:cNvPr>
          <p:cNvCxnSpPr/>
          <p:nvPr/>
        </p:nvCxnSpPr>
        <p:spPr>
          <a:xfrm flipV="1">
            <a:off x="11724377" y="3407355"/>
            <a:ext cx="0" cy="2583739"/>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C2EA9E25-DCCF-530F-8303-080D5643EF91}"/>
              </a:ext>
            </a:extLst>
          </p:cNvPr>
          <p:cNvPicPr>
            <a:picLocks noChangeAspect="1"/>
          </p:cNvPicPr>
          <p:nvPr/>
        </p:nvPicPr>
        <p:blipFill>
          <a:blip r:embed="rId6"/>
          <a:stretch>
            <a:fillRect/>
          </a:stretch>
        </p:blipFill>
        <p:spPr>
          <a:xfrm>
            <a:off x="151621" y="3850018"/>
            <a:ext cx="3175552" cy="2192352"/>
          </a:xfrm>
          <a:prstGeom prst="rect">
            <a:avLst/>
          </a:prstGeom>
        </p:spPr>
      </p:pic>
      <p:cxnSp>
        <p:nvCxnSpPr>
          <p:cNvPr id="28" name="Straight Connector 27">
            <a:extLst>
              <a:ext uri="{FF2B5EF4-FFF2-40B4-BE49-F238E27FC236}">
                <a16:creationId xmlns:a16="http://schemas.microsoft.com/office/drawing/2014/main" id="{C89A3AEC-A063-49A4-0E7D-DA4BA21EA72C}"/>
              </a:ext>
            </a:extLst>
          </p:cNvPr>
          <p:cNvCxnSpPr/>
          <p:nvPr/>
        </p:nvCxnSpPr>
        <p:spPr>
          <a:xfrm flipV="1">
            <a:off x="8639033" y="581595"/>
            <a:ext cx="0" cy="1320708"/>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245F26C-9840-4AAF-AAF4-2BCBF4EEBB4F}"/>
              </a:ext>
            </a:extLst>
          </p:cNvPr>
          <p:cNvCxnSpPr/>
          <p:nvPr/>
        </p:nvCxnSpPr>
        <p:spPr>
          <a:xfrm flipV="1">
            <a:off x="9536986" y="566678"/>
            <a:ext cx="0" cy="1320708"/>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0A7FC3-6C94-1CB7-49A1-FF8E53AD66DA}"/>
              </a:ext>
            </a:extLst>
          </p:cNvPr>
          <p:cNvCxnSpPr/>
          <p:nvPr/>
        </p:nvCxnSpPr>
        <p:spPr>
          <a:xfrm flipV="1">
            <a:off x="10039321" y="567947"/>
            <a:ext cx="0" cy="1320708"/>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B613612-D2EB-B0F4-7556-60A44CD0C132}"/>
              </a:ext>
            </a:extLst>
          </p:cNvPr>
          <p:cNvSpPr txBox="1"/>
          <p:nvPr/>
        </p:nvSpPr>
        <p:spPr>
          <a:xfrm>
            <a:off x="7792872" y="954130"/>
            <a:ext cx="655949" cy="276999"/>
          </a:xfrm>
          <a:prstGeom prst="rect">
            <a:avLst/>
          </a:prstGeom>
          <a:noFill/>
        </p:spPr>
        <p:txBody>
          <a:bodyPr wrap="none" rtlCol="0">
            <a:spAutoFit/>
          </a:bodyPr>
          <a:lstStyle/>
          <a:p>
            <a:r>
              <a:rPr lang="en-US" sz="1200" dirty="0">
                <a:solidFill>
                  <a:schemeClr val="bg1"/>
                </a:solidFill>
                <a:latin typeface="Amasis MT Pro Medium" panose="02040604050005020304" pitchFamily="18" charset="0"/>
              </a:rPr>
              <a:t>Level I</a:t>
            </a:r>
            <a:endParaRPr lang="en-ID" sz="1200" dirty="0">
              <a:solidFill>
                <a:schemeClr val="bg1"/>
              </a:solidFill>
              <a:latin typeface="Amasis MT Pro Medium" panose="02040604050005020304" pitchFamily="18" charset="0"/>
            </a:endParaRPr>
          </a:p>
        </p:txBody>
      </p:sp>
      <p:sp>
        <p:nvSpPr>
          <p:cNvPr id="32" name="TextBox 31">
            <a:extLst>
              <a:ext uri="{FF2B5EF4-FFF2-40B4-BE49-F238E27FC236}">
                <a16:creationId xmlns:a16="http://schemas.microsoft.com/office/drawing/2014/main" id="{8834E409-4DA5-1D03-614A-5A11FF4F1F64}"/>
              </a:ext>
            </a:extLst>
          </p:cNvPr>
          <p:cNvSpPr txBox="1"/>
          <p:nvPr/>
        </p:nvSpPr>
        <p:spPr>
          <a:xfrm>
            <a:off x="8748512" y="954130"/>
            <a:ext cx="710451" cy="276999"/>
          </a:xfrm>
          <a:prstGeom prst="rect">
            <a:avLst/>
          </a:prstGeom>
          <a:noFill/>
        </p:spPr>
        <p:txBody>
          <a:bodyPr wrap="none" rtlCol="0">
            <a:spAutoFit/>
          </a:bodyPr>
          <a:lstStyle/>
          <a:p>
            <a:r>
              <a:rPr lang="en-US" sz="1200" dirty="0">
                <a:solidFill>
                  <a:schemeClr val="bg1"/>
                </a:solidFill>
                <a:latin typeface="Amasis MT Pro Medium" panose="02040604050005020304" pitchFamily="18" charset="0"/>
              </a:rPr>
              <a:t>Level II</a:t>
            </a:r>
            <a:endParaRPr lang="en-ID" sz="1200" dirty="0">
              <a:solidFill>
                <a:schemeClr val="bg1"/>
              </a:solidFill>
              <a:latin typeface="Amasis MT Pro Medium" panose="02040604050005020304" pitchFamily="18" charset="0"/>
            </a:endParaRPr>
          </a:p>
        </p:txBody>
      </p:sp>
      <p:sp>
        <p:nvSpPr>
          <p:cNvPr id="33" name="TextBox 32">
            <a:extLst>
              <a:ext uri="{FF2B5EF4-FFF2-40B4-BE49-F238E27FC236}">
                <a16:creationId xmlns:a16="http://schemas.microsoft.com/office/drawing/2014/main" id="{98505EA9-B8D9-753A-E22F-A03F5A04F3DF}"/>
              </a:ext>
            </a:extLst>
          </p:cNvPr>
          <p:cNvSpPr txBox="1"/>
          <p:nvPr/>
        </p:nvSpPr>
        <p:spPr>
          <a:xfrm rot="16200000">
            <a:off x="9431712" y="589197"/>
            <a:ext cx="764953" cy="276999"/>
          </a:xfrm>
          <a:prstGeom prst="rect">
            <a:avLst/>
          </a:prstGeom>
          <a:noFill/>
        </p:spPr>
        <p:txBody>
          <a:bodyPr wrap="none" rtlCol="0">
            <a:spAutoFit/>
          </a:bodyPr>
          <a:lstStyle/>
          <a:p>
            <a:r>
              <a:rPr lang="en-US" sz="1200" dirty="0">
                <a:solidFill>
                  <a:schemeClr val="bg1"/>
                </a:solidFill>
                <a:latin typeface="Amasis MT Pro Medium" panose="02040604050005020304" pitchFamily="18" charset="0"/>
              </a:rPr>
              <a:t>Level III</a:t>
            </a:r>
            <a:endParaRPr lang="en-ID" sz="1200" dirty="0">
              <a:solidFill>
                <a:schemeClr val="bg1"/>
              </a:solidFill>
              <a:latin typeface="Amasis MT Pro Medium" panose="02040604050005020304" pitchFamily="18" charset="0"/>
            </a:endParaRPr>
          </a:p>
        </p:txBody>
      </p:sp>
      <p:sp>
        <p:nvSpPr>
          <p:cNvPr id="34" name="TextBox 33">
            <a:extLst>
              <a:ext uri="{FF2B5EF4-FFF2-40B4-BE49-F238E27FC236}">
                <a16:creationId xmlns:a16="http://schemas.microsoft.com/office/drawing/2014/main" id="{A45707BB-31B0-1945-F1E4-3C49C02C8041}"/>
              </a:ext>
            </a:extLst>
          </p:cNvPr>
          <p:cNvSpPr txBox="1"/>
          <p:nvPr/>
        </p:nvSpPr>
        <p:spPr>
          <a:xfrm>
            <a:off x="10580354" y="443095"/>
            <a:ext cx="763351" cy="276999"/>
          </a:xfrm>
          <a:prstGeom prst="rect">
            <a:avLst/>
          </a:prstGeom>
          <a:noFill/>
        </p:spPr>
        <p:txBody>
          <a:bodyPr wrap="none" rtlCol="0">
            <a:spAutoFit/>
          </a:bodyPr>
          <a:lstStyle/>
          <a:p>
            <a:r>
              <a:rPr lang="en-US" sz="1200" dirty="0">
                <a:solidFill>
                  <a:schemeClr val="bg1"/>
                </a:solidFill>
                <a:latin typeface="Amasis MT Pro Medium" panose="02040604050005020304" pitchFamily="18" charset="0"/>
              </a:rPr>
              <a:t>Level IV</a:t>
            </a:r>
            <a:endParaRPr lang="en-ID" sz="1200" dirty="0">
              <a:solidFill>
                <a:schemeClr val="bg1"/>
              </a:solidFill>
              <a:latin typeface="Amasis MT Pro Medium" panose="02040604050005020304" pitchFamily="18" charset="0"/>
            </a:endParaRPr>
          </a:p>
        </p:txBody>
      </p:sp>
      <p:cxnSp>
        <p:nvCxnSpPr>
          <p:cNvPr id="35" name="Straight Connector 34">
            <a:extLst>
              <a:ext uri="{FF2B5EF4-FFF2-40B4-BE49-F238E27FC236}">
                <a16:creationId xmlns:a16="http://schemas.microsoft.com/office/drawing/2014/main" id="{1BFE70F7-86B9-D94B-91C7-C69F67443598}"/>
              </a:ext>
            </a:extLst>
          </p:cNvPr>
          <p:cNvCxnSpPr/>
          <p:nvPr/>
        </p:nvCxnSpPr>
        <p:spPr>
          <a:xfrm flipV="1">
            <a:off x="11437467" y="581595"/>
            <a:ext cx="0" cy="1320708"/>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C0AB4DB-83C9-8896-D221-C826E149D487}"/>
              </a:ext>
            </a:extLst>
          </p:cNvPr>
          <p:cNvSpPr txBox="1"/>
          <p:nvPr/>
        </p:nvSpPr>
        <p:spPr>
          <a:xfrm>
            <a:off x="200621" y="5652540"/>
            <a:ext cx="1659813" cy="338554"/>
          </a:xfrm>
          <a:prstGeom prst="rect">
            <a:avLst/>
          </a:prstGeom>
          <a:noFill/>
        </p:spPr>
        <p:txBody>
          <a:bodyPr wrap="none" rtlCol="0">
            <a:spAutoFit/>
          </a:bodyPr>
          <a:lstStyle/>
          <a:p>
            <a:r>
              <a:rPr lang="en-US" sz="1600" dirty="0">
                <a:solidFill>
                  <a:schemeClr val="bg1"/>
                </a:solidFill>
                <a:latin typeface="Amasis MT Pro Medium" panose="02040604050005020304" pitchFamily="18" charset="0"/>
              </a:rPr>
              <a:t>January 5, 2024</a:t>
            </a:r>
            <a:endParaRPr lang="en-ID" sz="1600" dirty="0">
              <a:solidFill>
                <a:schemeClr val="bg1"/>
              </a:solidFill>
              <a:latin typeface="Amasis MT Pro Medium" panose="02040604050005020304" pitchFamily="18" charset="0"/>
            </a:endParaRPr>
          </a:p>
        </p:txBody>
      </p:sp>
      <p:sp>
        <p:nvSpPr>
          <p:cNvPr id="38" name="TextBox 37">
            <a:extLst>
              <a:ext uri="{FF2B5EF4-FFF2-40B4-BE49-F238E27FC236}">
                <a16:creationId xmlns:a16="http://schemas.microsoft.com/office/drawing/2014/main" id="{CA5FF28E-2C88-3D85-6127-B88269694226}"/>
              </a:ext>
            </a:extLst>
          </p:cNvPr>
          <p:cNvSpPr txBox="1"/>
          <p:nvPr/>
        </p:nvSpPr>
        <p:spPr>
          <a:xfrm>
            <a:off x="215961" y="6061609"/>
            <a:ext cx="7271732" cy="923330"/>
          </a:xfrm>
          <a:prstGeom prst="rect">
            <a:avLst/>
          </a:prstGeom>
          <a:noFill/>
        </p:spPr>
        <p:txBody>
          <a:bodyPr wrap="square">
            <a:spAutoFit/>
          </a:bodyPr>
          <a:lstStyle/>
          <a:p>
            <a:r>
              <a:rPr lang="en-US" dirty="0"/>
              <a:t>The lava flow from January 10 to 17, 2024, moved northeastward at a slow speed, and the last drone measurement was 4.2 km from the eruption center.</a:t>
            </a:r>
            <a:endParaRPr lang="en-ID" dirty="0"/>
          </a:p>
        </p:txBody>
      </p:sp>
      <p:sp>
        <p:nvSpPr>
          <p:cNvPr id="39" name="TextBox 38">
            <a:extLst>
              <a:ext uri="{FF2B5EF4-FFF2-40B4-BE49-F238E27FC236}">
                <a16:creationId xmlns:a16="http://schemas.microsoft.com/office/drawing/2014/main" id="{460999A8-1FAB-235D-4E65-744CF32C3D93}"/>
              </a:ext>
            </a:extLst>
          </p:cNvPr>
          <p:cNvSpPr txBox="1"/>
          <p:nvPr/>
        </p:nvSpPr>
        <p:spPr>
          <a:xfrm>
            <a:off x="3407807" y="5637579"/>
            <a:ext cx="1770421" cy="338554"/>
          </a:xfrm>
          <a:prstGeom prst="rect">
            <a:avLst/>
          </a:prstGeom>
          <a:noFill/>
        </p:spPr>
        <p:txBody>
          <a:bodyPr wrap="none" rtlCol="0">
            <a:spAutoFit/>
          </a:bodyPr>
          <a:lstStyle/>
          <a:p>
            <a:r>
              <a:rPr lang="en-US" sz="1600" dirty="0">
                <a:solidFill>
                  <a:schemeClr val="bg1"/>
                </a:solidFill>
                <a:latin typeface="Amasis MT Pro Medium" panose="02040604050005020304" pitchFamily="18" charset="0"/>
              </a:rPr>
              <a:t>January 10, 2024</a:t>
            </a:r>
            <a:endParaRPr lang="en-ID" sz="1600" dirty="0">
              <a:solidFill>
                <a:schemeClr val="bg1"/>
              </a:solidFill>
              <a:latin typeface="Amasis MT Pro Medium" panose="02040604050005020304" pitchFamily="18" charset="0"/>
            </a:endParaRPr>
          </a:p>
        </p:txBody>
      </p:sp>
    </p:spTree>
    <p:extLst>
      <p:ext uri="{BB962C8B-B14F-4D97-AF65-F5344CB8AC3E}">
        <p14:creationId xmlns:p14="http://schemas.microsoft.com/office/powerpoint/2010/main" val="23312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ire on a hill at night&#10;&#10;AI-generated content may be incorrect.">
            <a:extLst>
              <a:ext uri="{FF2B5EF4-FFF2-40B4-BE49-F238E27FC236}">
                <a16:creationId xmlns:a16="http://schemas.microsoft.com/office/drawing/2014/main" id="{257D1686-0644-DEF9-6DD8-D2D56AFD13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06685" y="129116"/>
            <a:ext cx="4076132" cy="2226149"/>
          </a:xfrm>
          <a:prstGeom prst="rect">
            <a:avLst/>
          </a:prstGeom>
        </p:spPr>
      </p:pic>
      <p:sp>
        <p:nvSpPr>
          <p:cNvPr id="5" name="TextBox 4">
            <a:extLst>
              <a:ext uri="{FF2B5EF4-FFF2-40B4-BE49-F238E27FC236}">
                <a16:creationId xmlns:a16="http://schemas.microsoft.com/office/drawing/2014/main" id="{54F44EE1-63DF-B59A-2825-1F6C8C6D3CB1}"/>
              </a:ext>
            </a:extLst>
          </p:cNvPr>
          <p:cNvSpPr txBox="1"/>
          <p:nvPr/>
        </p:nvSpPr>
        <p:spPr>
          <a:xfrm>
            <a:off x="109183" y="132474"/>
            <a:ext cx="4585647" cy="7017306"/>
          </a:xfrm>
          <a:prstGeom prst="rect">
            <a:avLst/>
          </a:prstGeom>
          <a:noFill/>
        </p:spPr>
        <p:txBody>
          <a:bodyPr wrap="square">
            <a:spAutoFit/>
          </a:bodyPr>
          <a:lstStyle/>
          <a:p>
            <a:pPr marL="285750" indent="-285750" algn="just">
              <a:buFont typeface="Arial" panose="020B0604020202020204" pitchFamily="34" charset="0"/>
              <a:buChar char="•"/>
            </a:pPr>
            <a:r>
              <a:rPr lang="en-US" dirty="0">
                <a:latin typeface="Amasis MT Pro Medium" panose="02040604050005020304" pitchFamily="18" charset="0"/>
              </a:rPr>
              <a:t>On January 9, 2024 at 00.03 WITA, there was an increase in continuous tremor earthquakes with an amplitude reaching 7.4 mm. CVGHM increased the alert level to Level IV (Awas). The community around the </a:t>
            </a:r>
            <a:r>
              <a:rPr lang="en-US" dirty="0" err="1">
                <a:latin typeface="Amasis MT Pro Medium" panose="02040604050005020304" pitchFamily="18" charset="0"/>
              </a:rPr>
              <a:t>Lewotobi</a:t>
            </a:r>
            <a:r>
              <a:rPr lang="en-US" dirty="0">
                <a:latin typeface="Amasis MT Pro Medium" panose="02040604050005020304" pitchFamily="18" charset="0"/>
              </a:rPr>
              <a:t> Laki-Laki volcano and tourists are advised not to carry out any activities within a radius of 4 km from the eruption center and a sectoral 5 km in a northwest-northwest direction.</a:t>
            </a:r>
          </a:p>
          <a:p>
            <a:pPr marL="285750" indent="-285750" algn="just">
              <a:buFont typeface="Arial" panose="020B0604020202020204" pitchFamily="34" charset="0"/>
              <a:buChar char="•"/>
            </a:pPr>
            <a:r>
              <a:rPr lang="en-US" dirty="0">
                <a:latin typeface="Amasis MT Pro Medium" panose="02040604050005020304" pitchFamily="18" charset="0"/>
              </a:rPr>
              <a:t>Visual monitoring also shows the occurrence of lava flows to the northeast as far as 3 km, avalanches to the north-northeast as far as 1500 meters, and Pyroclastic flow as far as 2 km to the north-northeast.</a:t>
            </a:r>
          </a:p>
          <a:p>
            <a:pPr marL="285750" indent="-285750" algn="just">
              <a:buFont typeface="Arial" panose="020B0604020202020204" pitchFamily="34" charset="0"/>
              <a:buChar char="•"/>
            </a:pPr>
            <a:r>
              <a:rPr lang="en-US" dirty="0">
                <a:latin typeface="Amasis MT Pro Medium" panose="02040604050005020304" pitchFamily="18" charset="0"/>
              </a:rPr>
              <a:t>The presence of lava flows in a new direction, namely southwest-west that reached a distance of 2 km, shows that lava flows can currently occur in all directions considering the very intensive movement of magma to the surface.</a:t>
            </a:r>
          </a:p>
          <a:p>
            <a:pPr marL="285750" indent="-285750" algn="just">
              <a:buFont typeface="Arial" panose="020B0604020202020204" pitchFamily="34" charset="0"/>
              <a:buChar char="•"/>
            </a:pPr>
            <a:endParaRPr lang="en-US" dirty="0">
              <a:latin typeface="Amasis MT Pro Medium" panose="02040604050005020304" pitchFamily="18" charset="0"/>
            </a:endParaRPr>
          </a:p>
        </p:txBody>
      </p:sp>
      <p:sp>
        <p:nvSpPr>
          <p:cNvPr id="6" name="TextBox 5">
            <a:extLst>
              <a:ext uri="{FF2B5EF4-FFF2-40B4-BE49-F238E27FC236}">
                <a16:creationId xmlns:a16="http://schemas.microsoft.com/office/drawing/2014/main" id="{44D0CE0B-FA34-8302-0E07-D48937E2E0CD}"/>
              </a:ext>
            </a:extLst>
          </p:cNvPr>
          <p:cNvSpPr txBox="1"/>
          <p:nvPr/>
        </p:nvSpPr>
        <p:spPr>
          <a:xfrm>
            <a:off x="8068544" y="2016711"/>
            <a:ext cx="1770421" cy="338554"/>
          </a:xfrm>
          <a:prstGeom prst="rect">
            <a:avLst/>
          </a:prstGeom>
          <a:noFill/>
        </p:spPr>
        <p:txBody>
          <a:bodyPr wrap="none" rtlCol="0">
            <a:spAutoFit/>
          </a:bodyPr>
          <a:lstStyle/>
          <a:p>
            <a:r>
              <a:rPr lang="en-US" sz="1600" dirty="0">
                <a:solidFill>
                  <a:schemeClr val="bg1"/>
                </a:solidFill>
                <a:latin typeface="Amasis MT Pro Medium" panose="02040604050005020304" pitchFamily="18" charset="0"/>
              </a:rPr>
              <a:t>January 15, 2024</a:t>
            </a:r>
            <a:endParaRPr lang="en-ID" sz="1600" dirty="0">
              <a:solidFill>
                <a:schemeClr val="bg1"/>
              </a:solidFill>
              <a:latin typeface="Amasis MT Pro Medium" panose="02040604050005020304" pitchFamily="18" charset="0"/>
            </a:endParaRPr>
          </a:p>
        </p:txBody>
      </p:sp>
      <p:pic>
        <p:nvPicPr>
          <p:cNvPr id="8" name="Picture 7" descr="A mountain with trees and clouds&#10;&#10;AI-generated content may be incorrect.">
            <a:extLst>
              <a:ext uri="{FF2B5EF4-FFF2-40B4-BE49-F238E27FC236}">
                <a16:creationId xmlns:a16="http://schemas.microsoft.com/office/drawing/2014/main" id="{148066EB-AAC1-EF03-25E9-512085A34F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1320" y="2524542"/>
            <a:ext cx="3040734" cy="2280551"/>
          </a:xfrm>
          <a:prstGeom prst="rect">
            <a:avLst/>
          </a:prstGeom>
        </p:spPr>
      </p:pic>
      <p:pic>
        <p:nvPicPr>
          <p:cNvPr id="10" name="Picture 9" descr="A mountain with smoke coming out of it&#10;&#10;AI-generated content may be incorrect.">
            <a:extLst>
              <a:ext uri="{FF2B5EF4-FFF2-40B4-BE49-F238E27FC236}">
                <a16:creationId xmlns:a16="http://schemas.microsoft.com/office/drawing/2014/main" id="{7849289C-03DB-36CA-3C39-C901B8D3F4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1320" y="129116"/>
            <a:ext cx="3040734" cy="2280551"/>
          </a:xfrm>
          <a:prstGeom prst="rect">
            <a:avLst/>
          </a:prstGeom>
        </p:spPr>
      </p:pic>
      <p:pic>
        <p:nvPicPr>
          <p:cNvPr id="12" name="Picture 11" descr="A smoke coming out of a mountain">
            <a:extLst>
              <a:ext uri="{FF2B5EF4-FFF2-40B4-BE49-F238E27FC236}">
                <a16:creationId xmlns:a16="http://schemas.microsoft.com/office/drawing/2014/main" id="{1E610EEC-A965-288C-D00C-E0D4E319E1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70501" y="2524542"/>
            <a:ext cx="4012316" cy="2280551"/>
          </a:xfrm>
          <a:prstGeom prst="rect">
            <a:avLst/>
          </a:prstGeom>
        </p:spPr>
      </p:pic>
      <p:pic>
        <p:nvPicPr>
          <p:cNvPr id="14" name="Picture 13" descr="A large pile of rocks&#10;&#10;AI-generated content may be incorrect.">
            <a:extLst>
              <a:ext uri="{FF2B5EF4-FFF2-40B4-BE49-F238E27FC236}">
                <a16:creationId xmlns:a16="http://schemas.microsoft.com/office/drawing/2014/main" id="{30DC9F28-4D69-93CB-6B05-104760290C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61320" y="4869229"/>
            <a:ext cx="2595729" cy="1946797"/>
          </a:xfrm>
          <a:prstGeom prst="rect">
            <a:avLst/>
          </a:prstGeom>
        </p:spPr>
      </p:pic>
      <p:pic>
        <p:nvPicPr>
          <p:cNvPr id="16" name="Picture 15" descr="A person standing on a rocky hill&#10;&#10;AI-generated content may be incorrect.">
            <a:extLst>
              <a:ext uri="{FF2B5EF4-FFF2-40B4-BE49-F238E27FC236}">
                <a16:creationId xmlns:a16="http://schemas.microsoft.com/office/drawing/2014/main" id="{3654542F-26E4-43A1-8A73-BAC4E72D09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97172" y="4869229"/>
            <a:ext cx="2595729" cy="1946798"/>
          </a:xfrm>
          <a:prstGeom prst="rect">
            <a:avLst/>
          </a:prstGeom>
        </p:spPr>
      </p:pic>
    </p:spTree>
    <p:extLst>
      <p:ext uri="{BB962C8B-B14F-4D97-AF65-F5344CB8AC3E}">
        <p14:creationId xmlns:p14="http://schemas.microsoft.com/office/powerpoint/2010/main" val="2346308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AB2E0-14AB-5DD2-D3E9-A91B6AD7007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02F8769-6E3B-3C76-37AB-D64B534979D7}"/>
              </a:ext>
            </a:extLst>
          </p:cNvPr>
          <p:cNvSpPr txBox="1"/>
          <p:nvPr/>
        </p:nvSpPr>
        <p:spPr>
          <a:xfrm>
            <a:off x="0" y="-86933"/>
            <a:ext cx="3175827" cy="369332"/>
          </a:xfrm>
          <a:prstGeom prst="rect">
            <a:avLst/>
          </a:prstGeom>
          <a:solidFill>
            <a:schemeClr val="accent2"/>
          </a:solidFill>
        </p:spPr>
        <p:txBody>
          <a:bodyPr wrap="square" rtlCol="0">
            <a:spAutoFit/>
          </a:bodyPr>
          <a:lstStyle/>
          <a:p>
            <a:r>
              <a:rPr lang="en-US" dirty="0">
                <a:latin typeface="Amasis MT Pro Medium" panose="02040604050005020304" pitchFamily="18" charset="0"/>
              </a:rPr>
              <a:t>Stage 3. Vulcanian Eruption</a:t>
            </a:r>
            <a:endParaRPr lang="en-ID" dirty="0">
              <a:latin typeface="Amasis MT Pro Medium" panose="02040604050005020304" pitchFamily="18" charset="0"/>
            </a:endParaRPr>
          </a:p>
        </p:txBody>
      </p:sp>
      <p:grpSp>
        <p:nvGrpSpPr>
          <p:cNvPr id="5" name="Group 4">
            <a:extLst>
              <a:ext uri="{FF2B5EF4-FFF2-40B4-BE49-F238E27FC236}">
                <a16:creationId xmlns:a16="http://schemas.microsoft.com/office/drawing/2014/main" id="{545E1B1B-C63B-D7A0-5375-202AAD66FC77}"/>
              </a:ext>
            </a:extLst>
          </p:cNvPr>
          <p:cNvGrpSpPr/>
          <p:nvPr/>
        </p:nvGrpSpPr>
        <p:grpSpPr>
          <a:xfrm>
            <a:off x="5413612" y="97733"/>
            <a:ext cx="4857318" cy="2607757"/>
            <a:chOff x="3395842" y="-544761"/>
            <a:chExt cx="4319331" cy="2235985"/>
          </a:xfrm>
        </p:grpSpPr>
        <p:graphicFrame>
          <p:nvGraphicFramePr>
            <p:cNvPr id="6" name="Chart 5">
              <a:extLst>
                <a:ext uri="{FF2B5EF4-FFF2-40B4-BE49-F238E27FC236}">
                  <a16:creationId xmlns:a16="http://schemas.microsoft.com/office/drawing/2014/main" id="{CED2BE0C-43F5-9FE7-52A0-02E0D1AB0DAC}"/>
                </a:ext>
              </a:extLst>
            </p:cNvPr>
            <p:cNvGraphicFramePr/>
            <p:nvPr/>
          </p:nvGraphicFramePr>
          <p:xfrm>
            <a:off x="3395842" y="-544761"/>
            <a:ext cx="4319331" cy="223598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BCDF1945-9B20-4085-AAB9-5110A11BD39B}"/>
                </a:ext>
              </a:extLst>
            </p:cNvPr>
            <p:cNvSpPr txBox="1"/>
            <p:nvPr/>
          </p:nvSpPr>
          <p:spPr>
            <a:xfrm>
              <a:off x="5689006" y="166905"/>
              <a:ext cx="1211582" cy="395848"/>
            </a:xfrm>
            <a:prstGeom prst="rect">
              <a:avLst/>
            </a:prstGeom>
            <a:noFill/>
          </p:spPr>
          <p:txBody>
            <a:bodyPr wrap="none" rtlCol="0">
              <a:spAutoFit/>
            </a:bodyPr>
            <a:lstStyle/>
            <a:p>
              <a:r>
                <a:rPr lang="en-US" sz="1200" b="1" dirty="0">
                  <a:solidFill>
                    <a:schemeClr val="accent2"/>
                  </a:solidFill>
                </a:rPr>
                <a:t>Height of Eruption</a:t>
              </a:r>
            </a:p>
            <a:p>
              <a:r>
                <a:rPr lang="en-US" sz="1200" b="1" dirty="0">
                  <a:solidFill>
                    <a:schemeClr val="accent2"/>
                  </a:solidFill>
                </a:rPr>
                <a:t> Column</a:t>
              </a:r>
              <a:endParaRPr lang="en-ID" sz="1200" b="1" dirty="0">
                <a:solidFill>
                  <a:schemeClr val="accent2"/>
                </a:solidFill>
              </a:endParaRPr>
            </a:p>
          </p:txBody>
        </p:sp>
      </p:grpSp>
      <p:sp>
        <p:nvSpPr>
          <p:cNvPr id="9" name="TextBox 8">
            <a:extLst>
              <a:ext uri="{FF2B5EF4-FFF2-40B4-BE49-F238E27FC236}">
                <a16:creationId xmlns:a16="http://schemas.microsoft.com/office/drawing/2014/main" id="{71BFC0A3-2588-C603-1B4D-A29522693F7C}"/>
              </a:ext>
            </a:extLst>
          </p:cNvPr>
          <p:cNvSpPr txBox="1"/>
          <p:nvPr/>
        </p:nvSpPr>
        <p:spPr>
          <a:xfrm>
            <a:off x="0" y="302441"/>
            <a:ext cx="4857318" cy="2138406"/>
          </a:xfrm>
          <a:prstGeom prst="rect">
            <a:avLst/>
          </a:prstGeom>
          <a:noFill/>
        </p:spPr>
        <p:txBody>
          <a:bodyPr wrap="square">
            <a:spAutoFit/>
          </a:bodyPr>
          <a:lstStyle/>
          <a:p>
            <a:pPr algn="l" rtl="0">
              <a:lnSpc>
                <a:spcPts val="2700"/>
              </a:lnSpc>
              <a:buNone/>
            </a:pPr>
            <a:r>
              <a:rPr lang="en-US" b="0" i="0" dirty="0">
                <a:solidFill>
                  <a:srgbClr val="1F1F1F"/>
                </a:solidFill>
                <a:effectLst/>
                <a:latin typeface="Amasis MT Pro Medium" panose="02040604050005020304" pitchFamily="18" charset="0"/>
              </a:rPr>
              <a:t>characterized by the height of the eruption column ranging between 100 - 1500 meters above the </a:t>
            </a:r>
            <a:r>
              <a:rPr lang="en-US" dirty="0">
                <a:solidFill>
                  <a:srgbClr val="1F1F1F"/>
                </a:solidFill>
                <a:latin typeface="Amasis MT Pro Medium" panose="02040604050005020304" pitchFamily="18" charset="0"/>
              </a:rPr>
              <a:t>summit.</a:t>
            </a:r>
          </a:p>
          <a:p>
            <a:pPr>
              <a:lnSpc>
                <a:spcPts val="2700"/>
              </a:lnSpc>
            </a:pPr>
            <a:r>
              <a:rPr lang="en-US" dirty="0">
                <a:solidFill>
                  <a:srgbClr val="1F1F1F"/>
                </a:solidFill>
                <a:latin typeface="Amasis MT Pro Medium" panose="02040604050005020304" pitchFamily="18" charset="0"/>
              </a:rPr>
              <a:t>There was an increase in VT earthquakes, but this did not have a direct effect on the height of the eruption column.</a:t>
            </a:r>
            <a:endParaRPr lang="en-US" b="0" i="0" dirty="0">
              <a:solidFill>
                <a:srgbClr val="1F1F1F"/>
              </a:solidFill>
              <a:effectLst/>
              <a:latin typeface="Amasis MT Pro Medium" panose="02040604050005020304" pitchFamily="18" charset="0"/>
            </a:endParaRPr>
          </a:p>
        </p:txBody>
      </p:sp>
      <p:sp>
        <p:nvSpPr>
          <p:cNvPr id="12" name="TextBox 11">
            <a:extLst>
              <a:ext uri="{FF2B5EF4-FFF2-40B4-BE49-F238E27FC236}">
                <a16:creationId xmlns:a16="http://schemas.microsoft.com/office/drawing/2014/main" id="{71FCFCBD-53E5-9CB4-9182-57816F093416}"/>
              </a:ext>
            </a:extLst>
          </p:cNvPr>
          <p:cNvSpPr txBox="1"/>
          <p:nvPr/>
        </p:nvSpPr>
        <p:spPr>
          <a:xfrm>
            <a:off x="99416" y="4135266"/>
            <a:ext cx="1316386" cy="369332"/>
          </a:xfrm>
          <a:prstGeom prst="rect">
            <a:avLst/>
          </a:prstGeom>
          <a:noFill/>
        </p:spPr>
        <p:txBody>
          <a:bodyPr wrap="none" rtlCol="0">
            <a:spAutoFit/>
          </a:bodyPr>
          <a:lstStyle/>
          <a:p>
            <a:r>
              <a:rPr lang="en-US" dirty="0">
                <a:solidFill>
                  <a:schemeClr val="bg1"/>
                </a:solidFill>
              </a:rPr>
              <a:t>8 April 2024</a:t>
            </a:r>
            <a:endParaRPr lang="en-ID" dirty="0">
              <a:solidFill>
                <a:schemeClr val="bg1"/>
              </a:solidFill>
            </a:endParaRPr>
          </a:p>
        </p:txBody>
      </p:sp>
      <p:pic>
        <p:nvPicPr>
          <p:cNvPr id="1028" name="Picture 4">
            <a:extLst>
              <a:ext uri="{FF2B5EF4-FFF2-40B4-BE49-F238E27FC236}">
                <a16:creationId xmlns:a16="http://schemas.microsoft.com/office/drawing/2014/main" id="{81DE558C-0BF4-4BE6-52C9-D07BB54D1DC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61" y="2474945"/>
            <a:ext cx="4623252" cy="21266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01E331D-3010-92D0-2A3F-D114A8B36423}"/>
              </a:ext>
            </a:extLst>
          </p:cNvPr>
          <p:cNvSpPr txBox="1"/>
          <p:nvPr/>
        </p:nvSpPr>
        <p:spPr>
          <a:xfrm>
            <a:off x="99416" y="4073887"/>
            <a:ext cx="1426994" cy="369332"/>
          </a:xfrm>
          <a:prstGeom prst="rect">
            <a:avLst/>
          </a:prstGeom>
          <a:noFill/>
        </p:spPr>
        <p:txBody>
          <a:bodyPr wrap="none" rtlCol="0">
            <a:spAutoFit/>
          </a:bodyPr>
          <a:lstStyle/>
          <a:p>
            <a:r>
              <a:rPr lang="en-US" dirty="0">
                <a:solidFill>
                  <a:schemeClr val="bg1"/>
                </a:solidFill>
              </a:rPr>
              <a:t>April 9,  2024</a:t>
            </a:r>
            <a:endParaRPr lang="en-ID" dirty="0">
              <a:solidFill>
                <a:schemeClr val="bg1"/>
              </a:solidFill>
            </a:endParaRPr>
          </a:p>
        </p:txBody>
      </p:sp>
      <p:pic>
        <p:nvPicPr>
          <p:cNvPr id="1030" name="Picture 6">
            <a:extLst>
              <a:ext uri="{FF2B5EF4-FFF2-40B4-BE49-F238E27FC236}">
                <a16:creationId xmlns:a16="http://schemas.microsoft.com/office/drawing/2014/main" id="{D4B07D0F-B7E6-E431-2944-D194793DB68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1724" y="2474945"/>
            <a:ext cx="4623252" cy="21266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4372B86-2E00-259B-1F90-3962A1F627A5}"/>
              </a:ext>
            </a:extLst>
          </p:cNvPr>
          <p:cNvSpPr txBox="1"/>
          <p:nvPr/>
        </p:nvSpPr>
        <p:spPr>
          <a:xfrm>
            <a:off x="4722668" y="4151208"/>
            <a:ext cx="1393843" cy="369332"/>
          </a:xfrm>
          <a:prstGeom prst="rect">
            <a:avLst/>
          </a:prstGeom>
          <a:noFill/>
        </p:spPr>
        <p:txBody>
          <a:bodyPr wrap="none" rtlCol="0">
            <a:spAutoFit/>
          </a:bodyPr>
          <a:lstStyle/>
          <a:p>
            <a:r>
              <a:rPr lang="en-US" dirty="0">
                <a:solidFill>
                  <a:schemeClr val="bg1"/>
                </a:solidFill>
              </a:rPr>
              <a:t>May 3,  2024</a:t>
            </a:r>
            <a:endParaRPr lang="en-ID" dirty="0">
              <a:solidFill>
                <a:schemeClr val="bg1"/>
              </a:solidFill>
            </a:endParaRPr>
          </a:p>
        </p:txBody>
      </p:sp>
      <p:sp>
        <p:nvSpPr>
          <p:cNvPr id="15" name="TextBox 14">
            <a:extLst>
              <a:ext uri="{FF2B5EF4-FFF2-40B4-BE49-F238E27FC236}">
                <a16:creationId xmlns:a16="http://schemas.microsoft.com/office/drawing/2014/main" id="{96411753-8FEC-87D5-BCE3-FA73FBEEC597}"/>
              </a:ext>
            </a:extLst>
          </p:cNvPr>
          <p:cNvSpPr txBox="1"/>
          <p:nvPr/>
        </p:nvSpPr>
        <p:spPr>
          <a:xfrm>
            <a:off x="137086" y="6437941"/>
            <a:ext cx="1358064" cy="369332"/>
          </a:xfrm>
          <a:prstGeom prst="rect">
            <a:avLst/>
          </a:prstGeom>
          <a:noFill/>
        </p:spPr>
        <p:txBody>
          <a:bodyPr wrap="none" rtlCol="0">
            <a:spAutoFit/>
          </a:bodyPr>
          <a:lstStyle/>
          <a:p>
            <a:r>
              <a:rPr lang="en-US" dirty="0">
                <a:solidFill>
                  <a:schemeClr val="bg1"/>
                </a:solidFill>
              </a:rPr>
              <a:t>14 Mei 2024</a:t>
            </a:r>
            <a:endParaRPr lang="en-ID" dirty="0">
              <a:solidFill>
                <a:schemeClr val="bg1"/>
              </a:solidFill>
            </a:endParaRPr>
          </a:p>
        </p:txBody>
      </p:sp>
      <p:sp>
        <p:nvSpPr>
          <p:cNvPr id="16" name="TextBox 15">
            <a:extLst>
              <a:ext uri="{FF2B5EF4-FFF2-40B4-BE49-F238E27FC236}">
                <a16:creationId xmlns:a16="http://schemas.microsoft.com/office/drawing/2014/main" id="{FA3BF165-2257-EDB7-3F17-E8878EFEA992}"/>
              </a:ext>
            </a:extLst>
          </p:cNvPr>
          <p:cNvSpPr txBox="1"/>
          <p:nvPr/>
        </p:nvSpPr>
        <p:spPr>
          <a:xfrm>
            <a:off x="2934598" y="6370893"/>
            <a:ext cx="1245854" cy="369332"/>
          </a:xfrm>
          <a:prstGeom prst="rect">
            <a:avLst/>
          </a:prstGeom>
          <a:noFill/>
        </p:spPr>
        <p:txBody>
          <a:bodyPr wrap="none" rtlCol="0">
            <a:spAutoFit/>
          </a:bodyPr>
          <a:lstStyle/>
          <a:p>
            <a:r>
              <a:rPr lang="en-US" dirty="0">
                <a:solidFill>
                  <a:schemeClr val="bg1"/>
                </a:solidFill>
              </a:rPr>
              <a:t>7 Juni 2024</a:t>
            </a:r>
            <a:endParaRPr lang="en-ID" dirty="0">
              <a:solidFill>
                <a:schemeClr val="bg1"/>
              </a:solidFill>
            </a:endParaRPr>
          </a:p>
        </p:txBody>
      </p:sp>
      <p:pic>
        <p:nvPicPr>
          <p:cNvPr id="1036" name="Picture 12">
            <a:extLst>
              <a:ext uri="{FF2B5EF4-FFF2-40B4-BE49-F238E27FC236}">
                <a16:creationId xmlns:a16="http://schemas.microsoft.com/office/drawing/2014/main" id="{8283368A-C081-A44B-68EC-D6DE32CA5A9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10639" y="2486989"/>
            <a:ext cx="3152337" cy="210260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B688A00-9B93-05E6-04CC-01CDB48B02F9}"/>
              </a:ext>
            </a:extLst>
          </p:cNvPr>
          <p:cNvSpPr txBox="1"/>
          <p:nvPr/>
        </p:nvSpPr>
        <p:spPr>
          <a:xfrm>
            <a:off x="9406175" y="4182205"/>
            <a:ext cx="1483098" cy="369332"/>
          </a:xfrm>
          <a:prstGeom prst="rect">
            <a:avLst/>
          </a:prstGeom>
          <a:noFill/>
        </p:spPr>
        <p:txBody>
          <a:bodyPr wrap="none" rtlCol="0">
            <a:spAutoFit/>
          </a:bodyPr>
          <a:lstStyle/>
          <a:p>
            <a:r>
              <a:rPr lang="en-US" dirty="0">
                <a:solidFill>
                  <a:schemeClr val="bg1"/>
                </a:solidFill>
              </a:rPr>
              <a:t>June 13, 2024</a:t>
            </a:r>
            <a:endParaRPr lang="en-ID" dirty="0">
              <a:solidFill>
                <a:schemeClr val="bg1"/>
              </a:solidFill>
            </a:endParaRPr>
          </a:p>
        </p:txBody>
      </p:sp>
      <p:pic>
        <p:nvPicPr>
          <p:cNvPr id="1038" name="Picture 14">
            <a:extLst>
              <a:ext uri="{FF2B5EF4-FFF2-40B4-BE49-F238E27FC236}">
                <a16:creationId xmlns:a16="http://schemas.microsoft.com/office/drawing/2014/main" id="{45396BE6-5294-E55E-2A3F-1DF0F59E9CF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120" y="4637617"/>
            <a:ext cx="3152336" cy="210260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E9A5E57-2CB6-5643-CC84-2216443F2AA3}"/>
              </a:ext>
            </a:extLst>
          </p:cNvPr>
          <p:cNvSpPr txBox="1"/>
          <p:nvPr/>
        </p:nvSpPr>
        <p:spPr>
          <a:xfrm>
            <a:off x="137086" y="6328415"/>
            <a:ext cx="1455848" cy="369332"/>
          </a:xfrm>
          <a:prstGeom prst="rect">
            <a:avLst/>
          </a:prstGeom>
          <a:noFill/>
        </p:spPr>
        <p:txBody>
          <a:bodyPr wrap="none" rtlCol="0">
            <a:spAutoFit/>
          </a:bodyPr>
          <a:lstStyle/>
          <a:p>
            <a:r>
              <a:rPr lang="en-US" dirty="0">
                <a:solidFill>
                  <a:schemeClr val="bg1"/>
                </a:solidFill>
              </a:rPr>
              <a:t>July 11,  2024</a:t>
            </a:r>
            <a:endParaRPr lang="en-ID" dirty="0">
              <a:solidFill>
                <a:schemeClr val="bg1"/>
              </a:solidFill>
            </a:endParaRPr>
          </a:p>
        </p:txBody>
      </p:sp>
      <p:pic>
        <p:nvPicPr>
          <p:cNvPr id="1040" name="Picture 16">
            <a:extLst>
              <a:ext uri="{FF2B5EF4-FFF2-40B4-BE49-F238E27FC236}">
                <a16:creationId xmlns:a16="http://schemas.microsoft.com/office/drawing/2014/main" id="{DB48691E-7304-1593-37FF-7FF3E9039EA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48478" y="4650287"/>
            <a:ext cx="3109170" cy="207381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B7997D2-922C-0D1C-3CD8-AB88B98F6ECA}"/>
              </a:ext>
            </a:extLst>
          </p:cNvPr>
          <p:cNvSpPr txBox="1"/>
          <p:nvPr/>
        </p:nvSpPr>
        <p:spPr>
          <a:xfrm>
            <a:off x="3372859" y="6318101"/>
            <a:ext cx="1636025" cy="369332"/>
          </a:xfrm>
          <a:prstGeom prst="rect">
            <a:avLst/>
          </a:prstGeom>
          <a:noFill/>
        </p:spPr>
        <p:txBody>
          <a:bodyPr wrap="none" rtlCol="0">
            <a:spAutoFit/>
          </a:bodyPr>
          <a:lstStyle/>
          <a:p>
            <a:r>
              <a:rPr lang="en-US" dirty="0">
                <a:solidFill>
                  <a:schemeClr val="bg1"/>
                </a:solidFill>
              </a:rPr>
              <a:t>August 5,  2024</a:t>
            </a:r>
            <a:endParaRPr lang="en-ID" dirty="0">
              <a:solidFill>
                <a:schemeClr val="bg1"/>
              </a:solidFill>
            </a:endParaRPr>
          </a:p>
        </p:txBody>
      </p:sp>
      <p:pic>
        <p:nvPicPr>
          <p:cNvPr id="1042" name="Picture 18">
            <a:extLst>
              <a:ext uri="{FF2B5EF4-FFF2-40B4-BE49-F238E27FC236}">
                <a16:creationId xmlns:a16="http://schemas.microsoft.com/office/drawing/2014/main" id="{1BAF7CD1-C609-FEC9-7B1D-B243DEA4C6B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405922" y="4650288"/>
            <a:ext cx="2894372" cy="204746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F44A208-6FC2-8208-5619-51B915537432}"/>
              </a:ext>
            </a:extLst>
          </p:cNvPr>
          <p:cNvSpPr txBox="1"/>
          <p:nvPr/>
        </p:nvSpPr>
        <p:spPr>
          <a:xfrm>
            <a:off x="6445581" y="6273747"/>
            <a:ext cx="2019784" cy="369332"/>
          </a:xfrm>
          <a:prstGeom prst="rect">
            <a:avLst/>
          </a:prstGeom>
          <a:noFill/>
        </p:spPr>
        <p:txBody>
          <a:bodyPr wrap="none" rtlCol="0">
            <a:spAutoFit/>
          </a:bodyPr>
          <a:lstStyle/>
          <a:p>
            <a:r>
              <a:rPr lang="en-US" dirty="0">
                <a:solidFill>
                  <a:schemeClr val="bg1"/>
                </a:solidFill>
              </a:rPr>
              <a:t>September 5.  2024</a:t>
            </a:r>
            <a:endParaRPr lang="en-ID" dirty="0">
              <a:solidFill>
                <a:schemeClr val="bg1"/>
              </a:solidFill>
            </a:endParaRPr>
          </a:p>
        </p:txBody>
      </p:sp>
      <p:pic>
        <p:nvPicPr>
          <p:cNvPr id="1044" name="Picture 20">
            <a:extLst>
              <a:ext uri="{FF2B5EF4-FFF2-40B4-BE49-F238E27FC236}">
                <a16:creationId xmlns:a16="http://schemas.microsoft.com/office/drawing/2014/main" id="{39E9E05E-7E3E-87B4-9785-78FEECEF799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348568" y="4637617"/>
            <a:ext cx="2775192" cy="208213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19AFCC4-3411-3789-1DA6-F38BD0B3530E}"/>
              </a:ext>
            </a:extLst>
          </p:cNvPr>
          <p:cNvSpPr txBox="1"/>
          <p:nvPr/>
        </p:nvSpPr>
        <p:spPr>
          <a:xfrm>
            <a:off x="9436501" y="6338260"/>
            <a:ext cx="1750159" cy="369332"/>
          </a:xfrm>
          <a:prstGeom prst="rect">
            <a:avLst/>
          </a:prstGeom>
          <a:noFill/>
        </p:spPr>
        <p:txBody>
          <a:bodyPr wrap="none" rtlCol="0">
            <a:spAutoFit/>
          </a:bodyPr>
          <a:lstStyle/>
          <a:p>
            <a:r>
              <a:rPr lang="en-US" dirty="0">
                <a:solidFill>
                  <a:schemeClr val="bg1"/>
                </a:solidFill>
              </a:rPr>
              <a:t>October 9.  2024</a:t>
            </a:r>
            <a:endParaRPr lang="en-ID" dirty="0">
              <a:solidFill>
                <a:schemeClr val="bg1"/>
              </a:solidFill>
            </a:endParaRPr>
          </a:p>
        </p:txBody>
      </p:sp>
    </p:spTree>
    <p:extLst>
      <p:ext uri="{BB962C8B-B14F-4D97-AF65-F5344CB8AC3E}">
        <p14:creationId xmlns:p14="http://schemas.microsoft.com/office/powerpoint/2010/main" val="2591600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FF9717A9-62AA-243E-054F-4FD9AFE109CA}"/>
              </a:ext>
            </a:extLst>
          </p:cNvPr>
          <p:cNvPicPr>
            <a:picLocks noChangeAspect="1"/>
          </p:cNvPicPr>
          <p:nvPr/>
        </p:nvPicPr>
        <p:blipFill>
          <a:blip r:embed="rId2" cstate="screen">
            <a:extLst>
              <a:ext uri="{28A0092B-C50C-407E-A947-70E740481C1C}">
                <a14:useLocalDpi xmlns:a14="http://schemas.microsoft.com/office/drawing/2010/main"/>
              </a:ext>
            </a:extLst>
          </a:blip>
          <a:srcRect t="1247" r="-2" b="20719"/>
          <a:stretch>
            <a:fillRect/>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2" name="Picture 30" descr="IMG_0591">
            <a:extLst>
              <a:ext uri="{FF2B5EF4-FFF2-40B4-BE49-F238E27FC236}">
                <a16:creationId xmlns:a16="http://schemas.microsoft.com/office/drawing/2014/main" id="{FDCEFE4C-7F95-4067-83C8-0DBF9F6BD12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66CF797-3247-E868-1720-FF0DDB2E510D}"/>
              </a:ext>
            </a:extLst>
          </p:cNvPr>
          <p:cNvSpPr>
            <a:spLocks noGrp="1"/>
          </p:cNvSpPr>
          <p:nvPr>
            <p:ph type="title"/>
          </p:nvPr>
        </p:nvSpPr>
        <p:spPr>
          <a:xfrm>
            <a:off x="152959" y="1440558"/>
            <a:ext cx="4832802" cy="1243584"/>
          </a:xfrm>
        </p:spPr>
        <p:txBody>
          <a:bodyPr vert="horz" lIns="91440" tIns="45720" rIns="91440" bIns="45720" rtlCol="0" anchor="ctr">
            <a:normAutofit/>
          </a:bodyPr>
          <a:lstStyle/>
          <a:p>
            <a:r>
              <a:rPr lang="en-US" sz="3400" dirty="0"/>
              <a:t>Introduction</a:t>
            </a:r>
          </a:p>
        </p:txBody>
      </p:sp>
      <p:sp>
        <p:nvSpPr>
          <p:cNvPr id="40" name="Rectangle 39">
            <a:extLst>
              <a:ext uri="{FF2B5EF4-FFF2-40B4-BE49-F238E27FC236}">
                <a16:creationId xmlns:a16="http://schemas.microsoft.com/office/drawing/2014/main" id="{214FDE77-05B2-3F86-F683-6D7A8BD7556E}"/>
              </a:ext>
            </a:extLst>
          </p:cNvPr>
          <p:cNvSpPr>
            <a:spLocks noGrp="1" noChangeArrowheads="1"/>
          </p:cNvSpPr>
          <p:nvPr/>
        </p:nvSpPr>
        <p:spPr bwMode="auto">
          <a:xfrm>
            <a:off x="33978" y="2344075"/>
            <a:ext cx="5070764" cy="3664351"/>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base">
              <a:lnSpc>
                <a:spcPct val="100000"/>
              </a:lnSpc>
              <a:spcBef>
                <a:spcPts val="0"/>
              </a:spcBef>
              <a:spcAft>
                <a:spcPts val="600"/>
              </a:spcAft>
            </a:pPr>
            <a:r>
              <a:rPr kumimoji="0" lang="en-US" altLang="en-US" sz="1600" b="0" i="0" u="none" strike="noStrike" cap="none" normalizeH="0" baseline="0" dirty="0" err="1">
                <a:ln>
                  <a:noFill/>
                </a:ln>
                <a:effectLst/>
              </a:rPr>
              <a:t>Lewotobi</a:t>
            </a:r>
            <a:r>
              <a:rPr kumimoji="0" lang="en-US" altLang="en-US" sz="1600" b="0" i="0" u="none" strike="noStrike" cap="none" normalizeH="0" baseline="0" dirty="0">
                <a:ln>
                  <a:noFill/>
                </a:ln>
                <a:effectLst/>
              </a:rPr>
              <a:t> volcano is located in </a:t>
            </a:r>
            <a:r>
              <a:rPr kumimoji="0" lang="en-US" altLang="en-US" sz="1600" b="0" i="0" u="none" strike="noStrike" cap="none" normalizeH="0" baseline="0" dirty="0" err="1">
                <a:ln>
                  <a:noFill/>
                </a:ln>
                <a:effectLst/>
              </a:rPr>
              <a:t>Wulanggitang</a:t>
            </a:r>
            <a:r>
              <a:rPr kumimoji="0" lang="en-US" altLang="en-US" sz="1600" b="0" i="0" u="none" strike="noStrike" cap="none" normalizeH="0" baseline="0" dirty="0">
                <a:ln>
                  <a:noFill/>
                </a:ln>
                <a:effectLst/>
              </a:rPr>
              <a:t> District (15,262 Population),  Flores Island, </a:t>
            </a:r>
            <a:r>
              <a:rPr kumimoji="0" lang="en-US" altLang="en-US" sz="1600" b="1" i="0" u="none" strike="noStrike" cap="none" normalizeH="0" baseline="0" dirty="0">
                <a:ln>
                  <a:noFill/>
                </a:ln>
                <a:effectLst/>
              </a:rPr>
              <a:t>East Nusa Tenggara Province</a:t>
            </a:r>
            <a:r>
              <a:rPr kumimoji="0" lang="en-US" altLang="en-US" sz="1600" b="1" i="0" u="none" strike="noStrike" cap="none" normalizeH="0" dirty="0">
                <a:ln>
                  <a:noFill/>
                </a:ln>
                <a:effectLst/>
              </a:rPr>
              <a:t> </a:t>
            </a:r>
            <a:r>
              <a:rPr kumimoji="0" lang="en-US" altLang="en-US" sz="1600" b="0" i="0" u="none" strike="noStrike" cap="none" normalizeH="0" dirty="0">
                <a:ln>
                  <a:noFill/>
                </a:ln>
                <a:effectLst/>
              </a:rPr>
              <a:t>(200 km north of </a:t>
            </a:r>
            <a:r>
              <a:rPr kumimoji="0" lang="en-US" altLang="en-US" sz="1600" b="0" i="0" u="none" strike="noStrike" cap="none" normalizeH="0" dirty="0" err="1">
                <a:ln>
                  <a:noFill/>
                </a:ln>
                <a:effectLst/>
              </a:rPr>
              <a:t>Kupang</a:t>
            </a:r>
            <a:r>
              <a:rPr kumimoji="0" lang="en-US" altLang="en-US" sz="1600" b="0" i="0" u="none" strike="noStrike" cap="none" normalizeH="0" dirty="0">
                <a:ln>
                  <a:noFill/>
                </a:ln>
                <a:effectLst/>
              </a:rPr>
              <a:t>, Capital of  </a:t>
            </a:r>
            <a:r>
              <a:rPr lang="en-US" altLang="en-US" sz="1600" dirty="0"/>
              <a:t>The Province or 800 km east of Bali</a:t>
            </a:r>
            <a:r>
              <a:rPr kumimoji="0" lang="en-US" altLang="en-US" sz="1600" b="0" i="0" u="none" strike="noStrike" cap="none" normalizeH="0" dirty="0">
                <a:ln>
                  <a:noFill/>
                </a:ln>
                <a:effectLst/>
              </a:rPr>
              <a:t>). </a:t>
            </a:r>
          </a:p>
          <a:p>
            <a:pPr algn="just">
              <a:lnSpc>
                <a:spcPct val="100000"/>
              </a:lnSpc>
              <a:spcBef>
                <a:spcPts val="0"/>
              </a:spcBef>
            </a:pPr>
            <a:r>
              <a:rPr lang="en-US" sz="1600" dirty="0" err="1"/>
              <a:t>Lewotobi</a:t>
            </a:r>
            <a:r>
              <a:rPr lang="en-US" sz="1600" dirty="0"/>
              <a:t> is a stratovolcano with </a:t>
            </a:r>
            <a:r>
              <a:rPr lang="en-US" sz="1600" b="1" dirty="0"/>
              <a:t>lava dome </a:t>
            </a:r>
            <a:r>
              <a:rPr lang="en-US" sz="1600" dirty="0"/>
              <a:t>and  often called a twin volcano because it has two peaks, namely </a:t>
            </a:r>
            <a:r>
              <a:rPr lang="en-US" sz="1600" dirty="0" err="1"/>
              <a:t>Lewotobi</a:t>
            </a:r>
            <a:r>
              <a:rPr lang="en-US" sz="1600" dirty="0"/>
              <a:t> Laki-</a:t>
            </a:r>
            <a:r>
              <a:rPr lang="en-US" sz="1600" dirty="0" err="1"/>
              <a:t>laki</a:t>
            </a:r>
            <a:r>
              <a:rPr lang="en-US" sz="1600" dirty="0"/>
              <a:t> with a height of 1584 m and  </a:t>
            </a:r>
            <a:r>
              <a:rPr lang="en-US" sz="1600" dirty="0" err="1"/>
              <a:t>Lewotobi</a:t>
            </a:r>
            <a:r>
              <a:rPr lang="en-US" sz="1600" dirty="0"/>
              <a:t> Perempuan with a height of 1703 m above sea level in the south.</a:t>
            </a:r>
          </a:p>
          <a:p>
            <a:pPr algn="just" fontAlgn="base">
              <a:lnSpc>
                <a:spcPct val="100000"/>
              </a:lnSpc>
              <a:spcBef>
                <a:spcPts val="0"/>
              </a:spcBef>
              <a:spcAft>
                <a:spcPts val="600"/>
              </a:spcAft>
            </a:pPr>
            <a:r>
              <a:rPr kumimoji="0" lang="en-US" altLang="en-US" sz="1600" b="0" i="0" u="none" strike="noStrike" cap="none" normalizeH="0" baseline="0" dirty="0" err="1">
                <a:ln>
                  <a:noFill/>
                </a:ln>
                <a:effectLst/>
              </a:rPr>
              <a:t>Lewotobi</a:t>
            </a:r>
            <a:r>
              <a:rPr kumimoji="0" lang="en-US" altLang="en-US" sz="1600" b="0" i="0" u="none" strike="noStrike" cap="none" normalizeH="0" baseline="0" dirty="0">
                <a:ln>
                  <a:noFill/>
                </a:ln>
                <a:effectLst/>
              </a:rPr>
              <a:t> Laki-</a:t>
            </a:r>
            <a:r>
              <a:rPr kumimoji="0" lang="en-US" altLang="en-US" sz="1600" b="0" i="0" u="none" strike="noStrike" cap="none" normalizeH="0" baseline="0" dirty="0" err="1">
                <a:ln>
                  <a:noFill/>
                </a:ln>
                <a:effectLst/>
              </a:rPr>
              <a:t>laki</a:t>
            </a:r>
            <a:r>
              <a:rPr kumimoji="0" lang="en-US" altLang="en-US" sz="1600" b="0" i="0" u="none" strike="noStrike" cap="none" normalizeH="0" baseline="0" dirty="0">
                <a:ln>
                  <a:noFill/>
                </a:ln>
                <a:effectLst/>
              </a:rPr>
              <a:t>  is currently </a:t>
            </a:r>
            <a:r>
              <a:rPr lang="en-US" altLang="en-US" sz="1600" dirty="0"/>
              <a:t>at </a:t>
            </a:r>
            <a:r>
              <a:rPr lang="en-US" altLang="en-US" sz="1600" b="1" dirty="0"/>
              <a:t>Alert level III (SIAGA), since October 25, 2025</a:t>
            </a:r>
            <a:endParaRPr kumimoji="0" lang="en-US" altLang="en-US" sz="1600" b="1" i="0" u="none" strike="noStrike" cap="none" normalizeH="0" baseline="0" dirty="0">
              <a:ln>
                <a:noFill/>
              </a:ln>
              <a:effectLst/>
            </a:endParaRPr>
          </a:p>
          <a:p>
            <a:pPr algn="just" fontAlgn="base">
              <a:lnSpc>
                <a:spcPct val="100000"/>
              </a:lnSpc>
              <a:spcBef>
                <a:spcPts val="0"/>
              </a:spcBef>
              <a:spcAft>
                <a:spcPts val="600"/>
              </a:spcAft>
            </a:pPr>
            <a:r>
              <a:rPr lang="en-US" altLang="en-US" sz="1600" dirty="0"/>
              <a:t>Eruption episode started on </a:t>
            </a:r>
            <a:r>
              <a:rPr lang="en-US" altLang="en-US" sz="1600" b="1" dirty="0"/>
              <a:t>December 23, 2023 until Now</a:t>
            </a:r>
          </a:p>
        </p:txBody>
      </p:sp>
      <p:sp>
        <p:nvSpPr>
          <p:cNvPr id="64" name="TextBox 63">
            <a:extLst>
              <a:ext uri="{FF2B5EF4-FFF2-40B4-BE49-F238E27FC236}">
                <a16:creationId xmlns:a16="http://schemas.microsoft.com/office/drawing/2014/main" id="{390ED20E-09AD-5F5D-0D3B-9EFB6B655E23}"/>
              </a:ext>
            </a:extLst>
          </p:cNvPr>
          <p:cNvSpPr txBox="1"/>
          <p:nvPr/>
        </p:nvSpPr>
        <p:spPr>
          <a:xfrm>
            <a:off x="6082554" y="3041826"/>
            <a:ext cx="6104964" cy="246221"/>
          </a:xfrm>
          <a:prstGeom prst="rect">
            <a:avLst/>
          </a:prstGeom>
          <a:noFill/>
        </p:spPr>
        <p:txBody>
          <a:bodyPr wrap="square">
            <a:spAutoFit/>
          </a:bodyPr>
          <a:lstStyle/>
          <a:p>
            <a:r>
              <a:rPr lang="en-ID" sz="1000" b="0" i="0" dirty="0">
                <a:solidFill>
                  <a:srgbClr val="333333"/>
                </a:solidFill>
                <a:effectLst/>
                <a:latin typeface="Avenir Next W00"/>
              </a:rPr>
              <a:t>MAGMA Indonesia | </a:t>
            </a:r>
            <a:r>
              <a:rPr lang="en-ID" sz="1000" b="0" i="0" u="none" strike="noStrike" dirty="0">
                <a:solidFill>
                  <a:srgbClr val="0078A8"/>
                </a:solidFill>
                <a:effectLst/>
                <a:latin typeface="Avenir Next W00"/>
                <a:hlinkClick r:id="rId4" tooltip="Badan Geologi, ESDM"/>
              </a:rPr>
              <a:t>Badan </a:t>
            </a:r>
            <a:r>
              <a:rPr lang="en-ID" sz="1000" b="0" i="0" u="none" strike="noStrike" dirty="0" err="1">
                <a:solidFill>
                  <a:srgbClr val="0078A8"/>
                </a:solidFill>
                <a:effectLst/>
                <a:latin typeface="Avenir Next W00"/>
                <a:hlinkClick r:id="rId4" tooltip="Badan Geologi, ESDM"/>
              </a:rPr>
              <a:t>Geologi</a:t>
            </a:r>
            <a:r>
              <a:rPr lang="en-ID" sz="1000" b="0" i="0" u="none" strike="noStrike" dirty="0">
                <a:solidFill>
                  <a:srgbClr val="0078A8"/>
                </a:solidFill>
                <a:effectLst/>
                <a:latin typeface="Avenir Next W00"/>
                <a:hlinkClick r:id="rId4" tooltip="Badan Geologi, ESDM"/>
              </a:rPr>
              <a:t>, ESDM</a:t>
            </a:r>
            <a:r>
              <a:rPr lang="en-ID" sz="1000" b="0" i="0" dirty="0">
                <a:solidFill>
                  <a:srgbClr val="333333"/>
                </a:solidFill>
                <a:effectLst/>
                <a:latin typeface="Avenir Next W00"/>
              </a:rPr>
              <a:t>, Earthstar Geographics</a:t>
            </a:r>
            <a:endParaRPr lang="en-ID" sz="1000" dirty="0"/>
          </a:p>
        </p:txBody>
      </p:sp>
      <p:pic>
        <p:nvPicPr>
          <p:cNvPr id="77" name="Picture 76" descr="A map of the world with a red pin&#10;&#10;AI-generated content may be incorrect.">
            <a:extLst>
              <a:ext uri="{FF2B5EF4-FFF2-40B4-BE49-F238E27FC236}">
                <a16:creationId xmlns:a16="http://schemas.microsoft.com/office/drawing/2014/main" id="{4A6F8D14-538B-1C44-BA1D-281D871B39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640" y="-359899"/>
            <a:ext cx="5168382" cy="2883858"/>
          </a:xfrm>
          <a:prstGeom prst="rect">
            <a:avLst/>
          </a:prstGeom>
        </p:spPr>
      </p:pic>
      <p:sp>
        <p:nvSpPr>
          <p:cNvPr id="78" name="TextBox 77">
            <a:extLst>
              <a:ext uri="{FF2B5EF4-FFF2-40B4-BE49-F238E27FC236}">
                <a16:creationId xmlns:a16="http://schemas.microsoft.com/office/drawing/2014/main" id="{1FA45349-E617-A3D2-617B-04D7133E8414}"/>
              </a:ext>
            </a:extLst>
          </p:cNvPr>
          <p:cNvSpPr txBox="1"/>
          <p:nvPr/>
        </p:nvSpPr>
        <p:spPr>
          <a:xfrm>
            <a:off x="8283812" y="1446393"/>
            <a:ext cx="1338828" cy="261610"/>
          </a:xfrm>
          <a:prstGeom prst="rect">
            <a:avLst/>
          </a:prstGeom>
          <a:noFill/>
        </p:spPr>
        <p:txBody>
          <a:bodyPr wrap="none" rtlCol="0">
            <a:spAutoFit/>
          </a:bodyPr>
          <a:lstStyle/>
          <a:p>
            <a:r>
              <a:rPr lang="en-US" sz="1100" dirty="0" err="1">
                <a:solidFill>
                  <a:schemeClr val="bg1"/>
                </a:solidFill>
              </a:rPr>
              <a:t>Lewotobi</a:t>
            </a:r>
            <a:r>
              <a:rPr lang="en-US" sz="1100" dirty="0">
                <a:solidFill>
                  <a:schemeClr val="bg1"/>
                </a:solidFill>
              </a:rPr>
              <a:t> Laki-</a:t>
            </a:r>
            <a:r>
              <a:rPr lang="en-US" sz="1100" dirty="0" err="1">
                <a:solidFill>
                  <a:schemeClr val="bg1"/>
                </a:solidFill>
              </a:rPr>
              <a:t>laki</a:t>
            </a:r>
            <a:endParaRPr lang="en-ID" sz="1100" dirty="0">
              <a:solidFill>
                <a:schemeClr val="bg1"/>
              </a:solidFill>
            </a:endParaRPr>
          </a:p>
        </p:txBody>
      </p:sp>
      <p:sp>
        <p:nvSpPr>
          <p:cNvPr id="79" name="TextBox 78">
            <a:extLst>
              <a:ext uri="{FF2B5EF4-FFF2-40B4-BE49-F238E27FC236}">
                <a16:creationId xmlns:a16="http://schemas.microsoft.com/office/drawing/2014/main" id="{CA8A6F4C-CA5B-568B-0B3B-DD2E7651AFBD}"/>
              </a:ext>
            </a:extLst>
          </p:cNvPr>
          <p:cNvSpPr txBox="1"/>
          <p:nvPr/>
        </p:nvSpPr>
        <p:spPr>
          <a:xfrm>
            <a:off x="8760640" y="2000396"/>
            <a:ext cx="1568058" cy="261610"/>
          </a:xfrm>
          <a:prstGeom prst="rect">
            <a:avLst/>
          </a:prstGeom>
          <a:noFill/>
        </p:spPr>
        <p:txBody>
          <a:bodyPr wrap="none" rtlCol="0">
            <a:spAutoFit/>
          </a:bodyPr>
          <a:lstStyle/>
          <a:p>
            <a:r>
              <a:rPr lang="en-US" sz="1100" dirty="0" err="1">
                <a:solidFill>
                  <a:schemeClr val="bg1"/>
                </a:solidFill>
              </a:rPr>
              <a:t>Lewotobi</a:t>
            </a:r>
            <a:r>
              <a:rPr lang="en-US" sz="1100" dirty="0">
                <a:solidFill>
                  <a:schemeClr val="bg1"/>
                </a:solidFill>
              </a:rPr>
              <a:t> Perempuan</a:t>
            </a:r>
            <a:endParaRPr lang="en-ID" sz="1100" dirty="0">
              <a:solidFill>
                <a:schemeClr val="bg1"/>
              </a:solidFill>
            </a:endParaRPr>
          </a:p>
        </p:txBody>
      </p:sp>
      <p:pic>
        <p:nvPicPr>
          <p:cNvPr id="4" name="Picture 3">
            <a:extLst>
              <a:ext uri="{FF2B5EF4-FFF2-40B4-BE49-F238E27FC236}">
                <a16:creationId xmlns:a16="http://schemas.microsoft.com/office/drawing/2014/main" id="{B1A4BB47-9CD7-D741-D4DB-ED0C4B5C7D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59646" y="-11864"/>
            <a:ext cx="2532354" cy="1884243"/>
          </a:xfrm>
          <a:prstGeom prst="rect">
            <a:avLst/>
          </a:prstGeom>
        </p:spPr>
      </p:pic>
      <p:sp>
        <p:nvSpPr>
          <p:cNvPr id="5" name="TextBox 4">
            <a:extLst>
              <a:ext uri="{FF2B5EF4-FFF2-40B4-BE49-F238E27FC236}">
                <a16:creationId xmlns:a16="http://schemas.microsoft.com/office/drawing/2014/main" id="{9AA70E1C-7A5A-D3E7-DAAF-A9D8BEB89AD8}"/>
              </a:ext>
            </a:extLst>
          </p:cNvPr>
          <p:cNvSpPr txBox="1"/>
          <p:nvPr/>
        </p:nvSpPr>
        <p:spPr>
          <a:xfrm>
            <a:off x="9135036" y="3741960"/>
            <a:ext cx="1568058" cy="261610"/>
          </a:xfrm>
          <a:prstGeom prst="rect">
            <a:avLst/>
          </a:prstGeom>
          <a:noFill/>
        </p:spPr>
        <p:txBody>
          <a:bodyPr wrap="none" rtlCol="0">
            <a:spAutoFit/>
          </a:bodyPr>
          <a:lstStyle/>
          <a:p>
            <a:r>
              <a:rPr lang="en-US" sz="1100" dirty="0" err="1">
                <a:solidFill>
                  <a:schemeClr val="bg1"/>
                </a:solidFill>
              </a:rPr>
              <a:t>Lewotobi</a:t>
            </a:r>
            <a:r>
              <a:rPr lang="en-US" sz="1100" dirty="0">
                <a:solidFill>
                  <a:schemeClr val="bg1"/>
                </a:solidFill>
              </a:rPr>
              <a:t> Perempuan</a:t>
            </a:r>
            <a:endParaRPr lang="en-ID" sz="1100" dirty="0">
              <a:solidFill>
                <a:schemeClr val="bg1"/>
              </a:solidFill>
            </a:endParaRPr>
          </a:p>
        </p:txBody>
      </p:sp>
      <p:sp>
        <p:nvSpPr>
          <p:cNvPr id="6" name="TextBox 5">
            <a:extLst>
              <a:ext uri="{FF2B5EF4-FFF2-40B4-BE49-F238E27FC236}">
                <a16:creationId xmlns:a16="http://schemas.microsoft.com/office/drawing/2014/main" id="{F89E3F49-179F-DFA8-6F1B-BFB1DCDCF7DE}"/>
              </a:ext>
            </a:extLst>
          </p:cNvPr>
          <p:cNvSpPr txBox="1"/>
          <p:nvPr/>
        </p:nvSpPr>
        <p:spPr>
          <a:xfrm>
            <a:off x="6096000" y="3611155"/>
            <a:ext cx="1338828" cy="261610"/>
          </a:xfrm>
          <a:prstGeom prst="rect">
            <a:avLst/>
          </a:prstGeom>
          <a:noFill/>
        </p:spPr>
        <p:txBody>
          <a:bodyPr wrap="none" rtlCol="0">
            <a:spAutoFit/>
          </a:bodyPr>
          <a:lstStyle/>
          <a:p>
            <a:r>
              <a:rPr lang="en-US" sz="1100" dirty="0" err="1">
                <a:solidFill>
                  <a:schemeClr val="bg1"/>
                </a:solidFill>
              </a:rPr>
              <a:t>Lewotobi</a:t>
            </a:r>
            <a:r>
              <a:rPr lang="en-US" sz="1100" dirty="0">
                <a:solidFill>
                  <a:schemeClr val="bg1"/>
                </a:solidFill>
              </a:rPr>
              <a:t> Laki-</a:t>
            </a:r>
            <a:r>
              <a:rPr lang="en-US" sz="1100" dirty="0" err="1">
                <a:solidFill>
                  <a:schemeClr val="bg1"/>
                </a:solidFill>
              </a:rPr>
              <a:t>laki</a:t>
            </a:r>
            <a:endParaRPr lang="en-ID" sz="1100" dirty="0">
              <a:solidFill>
                <a:schemeClr val="bg1"/>
              </a:solidFill>
            </a:endParaRPr>
          </a:p>
        </p:txBody>
      </p:sp>
      <p:grpSp>
        <p:nvGrpSpPr>
          <p:cNvPr id="8" name="Group 7">
            <a:extLst>
              <a:ext uri="{FF2B5EF4-FFF2-40B4-BE49-F238E27FC236}">
                <a16:creationId xmlns:a16="http://schemas.microsoft.com/office/drawing/2014/main" id="{16BB3DB8-ED35-1DD3-7DF0-CE80E6995B1C}"/>
              </a:ext>
            </a:extLst>
          </p:cNvPr>
          <p:cNvGrpSpPr/>
          <p:nvPr/>
        </p:nvGrpSpPr>
        <p:grpSpPr>
          <a:xfrm>
            <a:off x="247910" y="6008426"/>
            <a:ext cx="604821" cy="741244"/>
            <a:chOff x="247910" y="5790295"/>
            <a:chExt cx="784189" cy="959375"/>
          </a:xfrm>
        </p:grpSpPr>
        <p:pic>
          <p:nvPicPr>
            <p:cNvPr id="3" name="Picture 2" descr="logo esdm2.png">
              <a:extLst>
                <a:ext uri="{FF2B5EF4-FFF2-40B4-BE49-F238E27FC236}">
                  <a16:creationId xmlns:a16="http://schemas.microsoft.com/office/drawing/2014/main" id="{A71B6ED7-2E3D-07D8-7FC5-6A5B650B0BB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4984" y="5790295"/>
              <a:ext cx="590043" cy="590043"/>
            </a:xfrm>
            <a:prstGeom prst="rect">
              <a:avLst/>
            </a:prstGeom>
          </p:spPr>
        </p:pic>
        <p:sp>
          <p:nvSpPr>
            <p:cNvPr id="7" name="TextBox 6">
              <a:extLst>
                <a:ext uri="{FF2B5EF4-FFF2-40B4-BE49-F238E27FC236}">
                  <a16:creationId xmlns:a16="http://schemas.microsoft.com/office/drawing/2014/main" id="{76EE6414-00DF-D561-D6F5-381C51342512}"/>
                </a:ext>
              </a:extLst>
            </p:cNvPr>
            <p:cNvSpPr txBox="1"/>
            <p:nvPr/>
          </p:nvSpPr>
          <p:spPr>
            <a:xfrm>
              <a:off x="247910" y="6380338"/>
              <a:ext cx="784189" cy="369332"/>
            </a:xfrm>
            <a:prstGeom prst="rect">
              <a:avLst/>
            </a:prstGeom>
            <a:noFill/>
          </p:spPr>
          <p:txBody>
            <a:bodyPr wrap="none" rtlCol="0">
              <a:spAutoFit/>
            </a:bodyPr>
            <a:lstStyle/>
            <a:p>
              <a:r>
                <a:rPr lang="en-US" sz="1200" dirty="0"/>
                <a:t>ESDM</a:t>
              </a:r>
              <a:endParaRPr lang="en-ID" sz="1200" dirty="0"/>
            </a:p>
          </p:txBody>
        </p:sp>
      </p:grpSp>
    </p:spTree>
    <p:extLst>
      <p:ext uri="{BB962C8B-B14F-4D97-AF65-F5344CB8AC3E}">
        <p14:creationId xmlns:p14="http://schemas.microsoft.com/office/powerpoint/2010/main" val="3059711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171B9-F979-7D01-FBED-9FB048FCE46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279211C-9565-C52A-A194-44C004E126B9}"/>
              </a:ext>
            </a:extLst>
          </p:cNvPr>
          <p:cNvSpPr txBox="1"/>
          <p:nvPr/>
        </p:nvSpPr>
        <p:spPr>
          <a:xfrm>
            <a:off x="0" y="27098"/>
            <a:ext cx="3175827" cy="646331"/>
          </a:xfrm>
          <a:prstGeom prst="rect">
            <a:avLst/>
          </a:prstGeom>
          <a:solidFill>
            <a:schemeClr val="accent2"/>
          </a:solidFill>
        </p:spPr>
        <p:txBody>
          <a:bodyPr wrap="square" rtlCol="0">
            <a:spAutoFit/>
          </a:bodyPr>
          <a:lstStyle/>
          <a:p>
            <a:r>
              <a:rPr lang="en-US" dirty="0">
                <a:latin typeface="Amasis MT Pro Medium" panose="02040604050005020304" pitchFamily="18" charset="0"/>
              </a:rPr>
              <a:t>Stage 4. Directed Blast  Eruption</a:t>
            </a:r>
            <a:endParaRPr lang="en-ID" dirty="0">
              <a:latin typeface="Amasis MT Pro Medium" panose="02040604050005020304" pitchFamily="18" charset="0"/>
            </a:endParaRPr>
          </a:p>
        </p:txBody>
      </p:sp>
      <p:sp>
        <p:nvSpPr>
          <p:cNvPr id="21" name="TextBox 20">
            <a:extLst>
              <a:ext uri="{FF2B5EF4-FFF2-40B4-BE49-F238E27FC236}">
                <a16:creationId xmlns:a16="http://schemas.microsoft.com/office/drawing/2014/main" id="{AD047D6A-39BA-3AA0-45A9-D17A1B28388A}"/>
              </a:ext>
            </a:extLst>
          </p:cNvPr>
          <p:cNvSpPr txBox="1"/>
          <p:nvPr/>
        </p:nvSpPr>
        <p:spPr>
          <a:xfrm>
            <a:off x="-177422" y="576278"/>
            <a:ext cx="3480179" cy="1754326"/>
          </a:xfrm>
          <a:prstGeom prst="rect">
            <a:avLst/>
          </a:prstGeom>
          <a:noFill/>
        </p:spPr>
        <p:txBody>
          <a:bodyPr wrap="square">
            <a:spAutoFit/>
          </a:bodyPr>
          <a:lstStyle/>
          <a:p>
            <a:pPr marL="285750" indent="-285750" algn="just">
              <a:buFont typeface="Arial" panose="020B0604020202020204" pitchFamily="34" charset="0"/>
              <a:buChar char="•"/>
            </a:pPr>
            <a:r>
              <a:rPr lang="en-US" dirty="0"/>
              <a:t>After the eruption on December 23, 2023, a crack was observed on the northwest side of the peak, 160 meters long, emitting thick white smoke 300 meters high.</a:t>
            </a:r>
            <a:endParaRPr lang="en-ID" dirty="0">
              <a:latin typeface="Amasis MT Pro Medium" panose="02040604050005020304" pitchFamily="18" charset="0"/>
            </a:endParaRPr>
          </a:p>
        </p:txBody>
      </p:sp>
      <p:pic>
        <p:nvPicPr>
          <p:cNvPr id="16" name="Picture 15" descr="A mountain with a volcano in the background&#10;&#10;AI-generated content may be incorrect.">
            <a:extLst>
              <a:ext uri="{FF2B5EF4-FFF2-40B4-BE49-F238E27FC236}">
                <a16:creationId xmlns:a16="http://schemas.microsoft.com/office/drawing/2014/main" id="{590F9E68-92D6-A0DC-7CEB-572623DE77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699" y="2319380"/>
            <a:ext cx="3098128" cy="4384306"/>
          </a:xfrm>
          <a:prstGeom prst="rect">
            <a:avLst/>
          </a:prstGeom>
        </p:spPr>
      </p:pic>
      <p:grpSp>
        <p:nvGrpSpPr>
          <p:cNvPr id="5" name="Group 4">
            <a:extLst>
              <a:ext uri="{FF2B5EF4-FFF2-40B4-BE49-F238E27FC236}">
                <a16:creationId xmlns:a16="http://schemas.microsoft.com/office/drawing/2014/main" id="{9255B6E8-01CF-F85C-63EA-6ED29B22DEEE}"/>
              </a:ext>
            </a:extLst>
          </p:cNvPr>
          <p:cNvGrpSpPr/>
          <p:nvPr/>
        </p:nvGrpSpPr>
        <p:grpSpPr>
          <a:xfrm>
            <a:off x="3353249" y="40944"/>
            <a:ext cx="4857318" cy="2607757"/>
            <a:chOff x="1563681" y="-555240"/>
            <a:chExt cx="4319331" cy="2235985"/>
          </a:xfrm>
        </p:grpSpPr>
        <p:graphicFrame>
          <p:nvGraphicFramePr>
            <p:cNvPr id="6" name="Chart 5">
              <a:extLst>
                <a:ext uri="{FF2B5EF4-FFF2-40B4-BE49-F238E27FC236}">
                  <a16:creationId xmlns:a16="http://schemas.microsoft.com/office/drawing/2014/main" id="{97E2044A-17CC-077B-567D-F8C067F96C35}"/>
                </a:ext>
              </a:extLst>
            </p:cNvPr>
            <p:cNvGraphicFramePr/>
            <p:nvPr/>
          </p:nvGraphicFramePr>
          <p:xfrm>
            <a:off x="1563681" y="-555240"/>
            <a:ext cx="4319331" cy="223598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DDC91C16-2F47-FD02-EEE6-DBC13F69EB75}"/>
                </a:ext>
              </a:extLst>
            </p:cNvPr>
            <p:cNvSpPr txBox="1"/>
            <p:nvPr/>
          </p:nvSpPr>
          <p:spPr>
            <a:xfrm>
              <a:off x="3262173" y="-369476"/>
              <a:ext cx="1211582" cy="395848"/>
            </a:xfrm>
            <a:prstGeom prst="rect">
              <a:avLst/>
            </a:prstGeom>
            <a:noFill/>
          </p:spPr>
          <p:txBody>
            <a:bodyPr wrap="none" rtlCol="0">
              <a:spAutoFit/>
            </a:bodyPr>
            <a:lstStyle/>
            <a:p>
              <a:r>
                <a:rPr lang="en-US" sz="1200" b="1" dirty="0">
                  <a:solidFill>
                    <a:schemeClr val="accent2"/>
                  </a:solidFill>
                </a:rPr>
                <a:t>Height of Eruption</a:t>
              </a:r>
            </a:p>
            <a:p>
              <a:r>
                <a:rPr lang="en-US" sz="1200" b="1" dirty="0">
                  <a:solidFill>
                    <a:schemeClr val="accent2"/>
                  </a:solidFill>
                </a:rPr>
                <a:t> Column</a:t>
              </a:r>
              <a:endParaRPr lang="en-ID" sz="1200" b="1" dirty="0">
                <a:solidFill>
                  <a:schemeClr val="accent2"/>
                </a:solidFill>
              </a:endParaRPr>
            </a:p>
          </p:txBody>
        </p:sp>
      </p:grpSp>
      <p:sp>
        <p:nvSpPr>
          <p:cNvPr id="8" name="TextBox 7">
            <a:extLst>
              <a:ext uri="{FF2B5EF4-FFF2-40B4-BE49-F238E27FC236}">
                <a16:creationId xmlns:a16="http://schemas.microsoft.com/office/drawing/2014/main" id="{525EF062-A530-7A1A-D3E1-507B457B9981}"/>
              </a:ext>
            </a:extLst>
          </p:cNvPr>
          <p:cNvSpPr txBox="1"/>
          <p:nvPr/>
        </p:nvSpPr>
        <p:spPr>
          <a:xfrm>
            <a:off x="5944538" y="1453441"/>
            <a:ext cx="388248" cy="369332"/>
          </a:xfrm>
          <a:prstGeom prst="rect">
            <a:avLst/>
          </a:prstGeom>
          <a:noFill/>
        </p:spPr>
        <p:txBody>
          <a:bodyPr wrap="none" rtlCol="0">
            <a:spAutoFit/>
          </a:bodyPr>
          <a:lstStyle/>
          <a:p>
            <a:r>
              <a:rPr lang="en-US" dirty="0">
                <a:solidFill>
                  <a:schemeClr val="accent6"/>
                </a:solidFill>
              </a:rPr>
              <a:t>LF</a:t>
            </a:r>
            <a:endParaRPr lang="en-ID" dirty="0">
              <a:solidFill>
                <a:schemeClr val="accent6"/>
              </a:solidFill>
            </a:endParaRPr>
          </a:p>
        </p:txBody>
      </p:sp>
      <p:sp>
        <p:nvSpPr>
          <p:cNvPr id="10" name="TextBox 9">
            <a:extLst>
              <a:ext uri="{FF2B5EF4-FFF2-40B4-BE49-F238E27FC236}">
                <a16:creationId xmlns:a16="http://schemas.microsoft.com/office/drawing/2014/main" id="{F28FA816-66E6-5421-4BBA-CEBA25929AAA}"/>
              </a:ext>
            </a:extLst>
          </p:cNvPr>
          <p:cNvSpPr txBox="1"/>
          <p:nvPr/>
        </p:nvSpPr>
        <p:spPr>
          <a:xfrm>
            <a:off x="3302757" y="2648701"/>
            <a:ext cx="4907810" cy="1477328"/>
          </a:xfrm>
          <a:prstGeom prst="rect">
            <a:avLst/>
          </a:prstGeom>
          <a:noFill/>
        </p:spPr>
        <p:txBody>
          <a:bodyPr wrap="square">
            <a:spAutoFit/>
          </a:bodyPr>
          <a:lstStyle/>
          <a:p>
            <a:pPr algn="just"/>
            <a:r>
              <a:rPr lang="en-US" dirty="0"/>
              <a:t>In early November 1-3, 2024, there was a significant increase in Deep Volcanic Earthquakes (</a:t>
            </a:r>
            <a:r>
              <a:rPr lang="en-US" dirty="0" err="1"/>
              <a:t>VTa</a:t>
            </a:r>
            <a:r>
              <a:rPr lang="en-US" dirty="0"/>
              <a:t>), with an average of more than 100 earthquakes per day, compared to the previous period of only dozens of VT events.</a:t>
            </a:r>
            <a:endParaRPr lang="en-ID" dirty="0"/>
          </a:p>
        </p:txBody>
      </p:sp>
      <p:pic>
        <p:nvPicPr>
          <p:cNvPr id="12" name="Picture 11" descr="A screen shot of a computer">
            <a:extLst>
              <a:ext uri="{FF2B5EF4-FFF2-40B4-BE49-F238E27FC236}">
                <a16:creationId xmlns:a16="http://schemas.microsoft.com/office/drawing/2014/main" id="{BF44B413-579C-E473-949F-ED6A3D3B2F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3249" y="4209300"/>
            <a:ext cx="4899303" cy="2755858"/>
          </a:xfrm>
          <a:prstGeom prst="rect">
            <a:avLst/>
          </a:prstGeom>
        </p:spPr>
      </p:pic>
      <p:pic>
        <p:nvPicPr>
          <p:cNvPr id="15" name="Picture 14" descr="A map of the north pole&#10;&#10;AI-generated content may be incorrect.">
            <a:extLst>
              <a:ext uri="{FF2B5EF4-FFF2-40B4-BE49-F238E27FC236}">
                <a16:creationId xmlns:a16="http://schemas.microsoft.com/office/drawing/2014/main" id="{7592BB69-F684-0A27-E483-F31CE3C7CA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51247" y="2880471"/>
            <a:ext cx="3763054" cy="2657657"/>
          </a:xfrm>
          <a:prstGeom prst="rect">
            <a:avLst/>
          </a:prstGeom>
        </p:spPr>
      </p:pic>
      <p:sp>
        <p:nvSpPr>
          <p:cNvPr id="18" name="TextBox 17">
            <a:extLst>
              <a:ext uri="{FF2B5EF4-FFF2-40B4-BE49-F238E27FC236}">
                <a16:creationId xmlns:a16="http://schemas.microsoft.com/office/drawing/2014/main" id="{D53BF234-5AB2-5C39-6B20-06109A433E83}"/>
              </a:ext>
            </a:extLst>
          </p:cNvPr>
          <p:cNvSpPr txBox="1"/>
          <p:nvPr/>
        </p:nvSpPr>
        <p:spPr>
          <a:xfrm>
            <a:off x="8438613" y="5445623"/>
            <a:ext cx="3588320" cy="1323439"/>
          </a:xfrm>
          <a:prstGeom prst="rect">
            <a:avLst/>
          </a:prstGeom>
          <a:noFill/>
        </p:spPr>
        <p:txBody>
          <a:bodyPr wrap="square">
            <a:spAutoFit/>
          </a:bodyPr>
          <a:lstStyle/>
          <a:p>
            <a:r>
              <a:rPr lang="en-ID" sz="1600" dirty="0"/>
              <a:t>CVGHM has raised the alert Level to Level IV (AWAS) on November 3, 2024, at 24:00 WITA. PVMBG has asked the surrounding community not to approach the crater within a 7 km radius</a:t>
            </a:r>
          </a:p>
        </p:txBody>
      </p:sp>
      <p:pic>
        <p:nvPicPr>
          <p:cNvPr id="20" name="Picture 19" descr="A graph showing a number of seismograms">
            <a:extLst>
              <a:ext uri="{FF2B5EF4-FFF2-40B4-BE49-F238E27FC236}">
                <a16:creationId xmlns:a16="http://schemas.microsoft.com/office/drawing/2014/main" id="{93EF76A5-F6C1-D855-EC04-D6833F492D7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78545" y="0"/>
            <a:ext cx="3708457" cy="2667417"/>
          </a:xfrm>
          <a:prstGeom prst="rect">
            <a:avLst/>
          </a:prstGeom>
        </p:spPr>
      </p:pic>
      <p:sp>
        <p:nvSpPr>
          <p:cNvPr id="22" name="TextBox 21">
            <a:extLst>
              <a:ext uri="{FF2B5EF4-FFF2-40B4-BE49-F238E27FC236}">
                <a16:creationId xmlns:a16="http://schemas.microsoft.com/office/drawing/2014/main" id="{04926B31-D539-EBD2-0E40-9C5210C23EA8}"/>
              </a:ext>
            </a:extLst>
          </p:cNvPr>
          <p:cNvSpPr txBox="1"/>
          <p:nvPr/>
        </p:nvSpPr>
        <p:spPr>
          <a:xfrm>
            <a:off x="8748215" y="1638107"/>
            <a:ext cx="2802755" cy="646331"/>
          </a:xfrm>
          <a:prstGeom prst="rect">
            <a:avLst/>
          </a:prstGeom>
          <a:solidFill>
            <a:schemeClr val="accent2"/>
          </a:solidFill>
        </p:spPr>
        <p:txBody>
          <a:bodyPr wrap="none" rtlCol="0">
            <a:spAutoFit/>
          </a:bodyPr>
          <a:lstStyle/>
          <a:p>
            <a:r>
              <a:rPr lang="en-US" dirty="0" err="1"/>
              <a:t>Erupsi</a:t>
            </a:r>
            <a:r>
              <a:rPr lang="en-US" dirty="0"/>
              <a:t> 3 November 3, 2024</a:t>
            </a:r>
          </a:p>
          <a:p>
            <a:r>
              <a:rPr lang="en-US" dirty="0" err="1"/>
              <a:t>Pukul</a:t>
            </a:r>
            <a:r>
              <a:rPr lang="en-US" dirty="0"/>
              <a:t> 23.57 WITA</a:t>
            </a:r>
            <a:endParaRPr lang="en-ID" dirty="0"/>
          </a:p>
        </p:txBody>
      </p:sp>
      <p:cxnSp>
        <p:nvCxnSpPr>
          <p:cNvPr id="24" name="Straight Connector 23">
            <a:extLst>
              <a:ext uri="{FF2B5EF4-FFF2-40B4-BE49-F238E27FC236}">
                <a16:creationId xmlns:a16="http://schemas.microsoft.com/office/drawing/2014/main" id="{9FE58799-A3CC-3447-5168-BF761507D803}"/>
              </a:ext>
            </a:extLst>
          </p:cNvPr>
          <p:cNvCxnSpPr/>
          <p:nvPr/>
        </p:nvCxnSpPr>
        <p:spPr>
          <a:xfrm>
            <a:off x="4989095" y="576278"/>
            <a:ext cx="0" cy="1246495"/>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37442E-0AED-05BB-B55C-2B031ED7ED97}"/>
              </a:ext>
            </a:extLst>
          </p:cNvPr>
          <p:cNvCxnSpPr/>
          <p:nvPr/>
        </p:nvCxnSpPr>
        <p:spPr>
          <a:xfrm>
            <a:off x="7155173" y="576278"/>
            <a:ext cx="0" cy="1246495"/>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E567F48-0345-F6E5-92EE-747C68C569B5}"/>
              </a:ext>
            </a:extLst>
          </p:cNvPr>
          <p:cNvSpPr txBox="1"/>
          <p:nvPr/>
        </p:nvSpPr>
        <p:spPr>
          <a:xfrm>
            <a:off x="3786694" y="832497"/>
            <a:ext cx="893001" cy="369332"/>
          </a:xfrm>
          <a:prstGeom prst="rect">
            <a:avLst/>
          </a:prstGeom>
          <a:noFill/>
        </p:spPr>
        <p:txBody>
          <a:bodyPr wrap="none" rtlCol="0">
            <a:spAutoFit/>
          </a:bodyPr>
          <a:lstStyle/>
          <a:p>
            <a:r>
              <a:rPr lang="en-US" dirty="0">
                <a:solidFill>
                  <a:schemeClr val="bg1"/>
                </a:solidFill>
              </a:rPr>
              <a:t>Level III</a:t>
            </a:r>
            <a:endParaRPr lang="en-ID" dirty="0">
              <a:solidFill>
                <a:schemeClr val="bg1"/>
              </a:solidFill>
            </a:endParaRPr>
          </a:p>
        </p:txBody>
      </p:sp>
      <p:sp>
        <p:nvSpPr>
          <p:cNvPr id="27" name="TextBox 26">
            <a:extLst>
              <a:ext uri="{FF2B5EF4-FFF2-40B4-BE49-F238E27FC236}">
                <a16:creationId xmlns:a16="http://schemas.microsoft.com/office/drawing/2014/main" id="{EBB399F5-0731-7E04-4154-633D7709BFF9}"/>
              </a:ext>
            </a:extLst>
          </p:cNvPr>
          <p:cNvSpPr txBox="1"/>
          <p:nvPr/>
        </p:nvSpPr>
        <p:spPr>
          <a:xfrm>
            <a:off x="5850978" y="864645"/>
            <a:ext cx="909031" cy="369332"/>
          </a:xfrm>
          <a:prstGeom prst="rect">
            <a:avLst/>
          </a:prstGeom>
          <a:noFill/>
        </p:spPr>
        <p:txBody>
          <a:bodyPr wrap="none" rtlCol="0">
            <a:spAutoFit/>
          </a:bodyPr>
          <a:lstStyle/>
          <a:p>
            <a:r>
              <a:rPr lang="en-US" dirty="0">
                <a:solidFill>
                  <a:schemeClr val="bg1"/>
                </a:solidFill>
              </a:rPr>
              <a:t>Level IV</a:t>
            </a:r>
            <a:endParaRPr lang="en-ID" dirty="0">
              <a:solidFill>
                <a:schemeClr val="bg1"/>
              </a:solidFill>
            </a:endParaRPr>
          </a:p>
        </p:txBody>
      </p:sp>
      <p:sp>
        <p:nvSpPr>
          <p:cNvPr id="28" name="TextBox 27">
            <a:extLst>
              <a:ext uri="{FF2B5EF4-FFF2-40B4-BE49-F238E27FC236}">
                <a16:creationId xmlns:a16="http://schemas.microsoft.com/office/drawing/2014/main" id="{65E55547-5BB8-290D-20F7-784ED02F6635}"/>
              </a:ext>
            </a:extLst>
          </p:cNvPr>
          <p:cNvSpPr txBox="1"/>
          <p:nvPr/>
        </p:nvSpPr>
        <p:spPr>
          <a:xfrm rot="16200000">
            <a:off x="6971675" y="935263"/>
            <a:ext cx="893001" cy="369332"/>
          </a:xfrm>
          <a:prstGeom prst="rect">
            <a:avLst/>
          </a:prstGeom>
          <a:noFill/>
        </p:spPr>
        <p:txBody>
          <a:bodyPr wrap="none" rtlCol="0">
            <a:spAutoFit/>
          </a:bodyPr>
          <a:lstStyle/>
          <a:p>
            <a:r>
              <a:rPr lang="en-US" dirty="0">
                <a:solidFill>
                  <a:schemeClr val="bg1"/>
                </a:solidFill>
              </a:rPr>
              <a:t>Level III</a:t>
            </a:r>
            <a:endParaRPr lang="en-ID" dirty="0">
              <a:solidFill>
                <a:schemeClr val="bg1"/>
              </a:solidFill>
            </a:endParaRPr>
          </a:p>
        </p:txBody>
      </p:sp>
    </p:spTree>
    <p:extLst>
      <p:ext uri="{BB962C8B-B14F-4D97-AF65-F5344CB8AC3E}">
        <p14:creationId xmlns:p14="http://schemas.microsoft.com/office/powerpoint/2010/main" val="1246244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AB65B-47E2-6C30-F018-9B994A083E6E}"/>
              </a:ext>
            </a:extLst>
          </p:cNvPr>
          <p:cNvSpPr>
            <a:spLocks noGrp="1"/>
          </p:cNvSpPr>
          <p:nvPr>
            <p:ph type="title"/>
          </p:nvPr>
        </p:nvSpPr>
        <p:spPr>
          <a:xfrm>
            <a:off x="0" y="18256"/>
            <a:ext cx="12192000" cy="662782"/>
          </a:xfrm>
          <a:solidFill>
            <a:schemeClr val="accent2"/>
          </a:solidFill>
        </p:spPr>
        <p:txBody>
          <a:bodyPr>
            <a:normAutofit/>
          </a:bodyPr>
          <a:lstStyle/>
          <a:p>
            <a:pPr algn="ctr"/>
            <a:r>
              <a:rPr lang="en-US" sz="2400" dirty="0">
                <a:latin typeface="Amasis MT Pro Medium" panose="02040604050005020304" pitchFamily="18" charset="0"/>
              </a:rPr>
              <a:t>Eruption On November 4, 2024</a:t>
            </a:r>
            <a:endParaRPr lang="en-ID" sz="2400" dirty="0">
              <a:latin typeface="Amasis MT Pro Medium" panose="02040604050005020304" pitchFamily="18" charset="0"/>
            </a:endParaRPr>
          </a:p>
        </p:txBody>
      </p:sp>
      <p:pic>
        <p:nvPicPr>
          <p:cNvPr id="5" name="Picture 4" descr="A night sky with stars&#10;&#10;AI-generated content may be incorrect.">
            <a:extLst>
              <a:ext uri="{FF2B5EF4-FFF2-40B4-BE49-F238E27FC236}">
                <a16:creationId xmlns:a16="http://schemas.microsoft.com/office/drawing/2014/main" id="{F77B32E2-24FC-F163-170D-AC06F9A4E9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50900" y="681038"/>
            <a:ext cx="3130025" cy="2089458"/>
          </a:xfrm>
          <a:prstGeom prst="rect">
            <a:avLst/>
          </a:prstGeom>
        </p:spPr>
      </p:pic>
      <p:sp>
        <p:nvSpPr>
          <p:cNvPr id="6" name="TextBox 5">
            <a:extLst>
              <a:ext uri="{FF2B5EF4-FFF2-40B4-BE49-F238E27FC236}">
                <a16:creationId xmlns:a16="http://schemas.microsoft.com/office/drawing/2014/main" id="{FAA112CD-826D-E468-067D-5390815635C1}"/>
              </a:ext>
            </a:extLst>
          </p:cNvPr>
          <p:cNvSpPr txBox="1"/>
          <p:nvPr/>
        </p:nvSpPr>
        <p:spPr>
          <a:xfrm>
            <a:off x="2522670" y="681038"/>
            <a:ext cx="2435603" cy="369332"/>
          </a:xfrm>
          <a:prstGeom prst="rect">
            <a:avLst/>
          </a:prstGeom>
          <a:noFill/>
        </p:spPr>
        <p:txBody>
          <a:bodyPr wrap="none" rtlCol="0">
            <a:spAutoFit/>
          </a:bodyPr>
          <a:lstStyle/>
          <a:p>
            <a:r>
              <a:rPr lang="en-US" dirty="0">
                <a:solidFill>
                  <a:schemeClr val="bg1"/>
                </a:solidFill>
              </a:rPr>
              <a:t>November 3, 21.00 </a:t>
            </a:r>
            <a:r>
              <a:rPr lang="en-US" dirty="0" err="1">
                <a:solidFill>
                  <a:schemeClr val="bg1"/>
                </a:solidFill>
              </a:rPr>
              <a:t>wita</a:t>
            </a:r>
            <a:endParaRPr lang="en-ID" dirty="0">
              <a:solidFill>
                <a:schemeClr val="bg1"/>
              </a:solidFill>
            </a:endParaRPr>
          </a:p>
        </p:txBody>
      </p:sp>
      <p:pic>
        <p:nvPicPr>
          <p:cNvPr id="8" name="Picture 7" descr="A fire in the night sky&#10;&#10;AI-generated content may be incorrect.">
            <a:extLst>
              <a:ext uri="{FF2B5EF4-FFF2-40B4-BE49-F238E27FC236}">
                <a16:creationId xmlns:a16="http://schemas.microsoft.com/office/drawing/2014/main" id="{8EDE8A52-D99F-1DDE-0686-BF0E338A4B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58740" y="681038"/>
            <a:ext cx="3130025" cy="2089458"/>
          </a:xfrm>
          <a:prstGeom prst="rect">
            <a:avLst/>
          </a:prstGeom>
        </p:spPr>
      </p:pic>
      <p:sp>
        <p:nvSpPr>
          <p:cNvPr id="9" name="TextBox 8">
            <a:extLst>
              <a:ext uri="{FF2B5EF4-FFF2-40B4-BE49-F238E27FC236}">
                <a16:creationId xmlns:a16="http://schemas.microsoft.com/office/drawing/2014/main" id="{24F1DB50-0AFA-8904-D924-DAD6A4054EBE}"/>
              </a:ext>
            </a:extLst>
          </p:cNvPr>
          <p:cNvSpPr txBox="1"/>
          <p:nvPr/>
        </p:nvSpPr>
        <p:spPr>
          <a:xfrm>
            <a:off x="5804987" y="681038"/>
            <a:ext cx="2435603" cy="369332"/>
          </a:xfrm>
          <a:prstGeom prst="rect">
            <a:avLst/>
          </a:prstGeom>
          <a:noFill/>
        </p:spPr>
        <p:txBody>
          <a:bodyPr wrap="none" rtlCol="0">
            <a:spAutoFit/>
          </a:bodyPr>
          <a:lstStyle/>
          <a:p>
            <a:r>
              <a:rPr lang="en-US" dirty="0">
                <a:solidFill>
                  <a:schemeClr val="bg1"/>
                </a:solidFill>
              </a:rPr>
              <a:t>November 4, 00.00 </a:t>
            </a:r>
            <a:r>
              <a:rPr lang="en-US" dirty="0" err="1">
                <a:solidFill>
                  <a:schemeClr val="bg1"/>
                </a:solidFill>
              </a:rPr>
              <a:t>wita</a:t>
            </a:r>
            <a:endParaRPr lang="en-ID" dirty="0">
              <a:solidFill>
                <a:schemeClr val="bg1"/>
              </a:solidFill>
            </a:endParaRPr>
          </a:p>
        </p:txBody>
      </p:sp>
      <p:pic>
        <p:nvPicPr>
          <p:cNvPr id="11" name="Picture 10" descr="A fire in the night sky&#10;&#10;AI-generated content may be incorrect.">
            <a:extLst>
              <a:ext uri="{FF2B5EF4-FFF2-40B4-BE49-F238E27FC236}">
                <a16:creationId xmlns:a16="http://schemas.microsoft.com/office/drawing/2014/main" id="{E29FAEE5-F09F-6284-9C06-63BB59AD82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35012" y="681038"/>
            <a:ext cx="3130025" cy="2089458"/>
          </a:xfrm>
          <a:prstGeom prst="rect">
            <a:avLst/>
          </a:prstGeom>
        </p:spPr>
      </p:pic>
      <p:sp>
        <p:nvSpPr>
          <p:cNvPr id="12" name="TextBox 11">
            <a:extLst>
              <a:ext uri="{FF2B5EF4-FFF2-40B4-BE49-F238E27FC236}">
                <a16:creationId xmlns:a16="http://schemas.microsoft.com/office/drawing/2014/main" id="{4DB7FCDA-5FAD-179D-8AD3-5653944F5617}"/>
              </a:ext>
            </a:extLst>
          </p:cNvPr>
          <p:cNvSpPr txBox="1"/>
          <p:nvPr/>
        </p:nvSpPr>
        <p:spPr>
          <a:xfrm>
            <a:off x="8888765" y="681038"/>
            <a:ext cx="2435603" cy="369332"/>
          </a:xfrm>
          <a:prstGeom prst="rect">
            <a:avLst/>
          </a:prstGeom>
          <a:noFill/>
        </p:spPr>
        <p:txBody>
          <a:bodyPr wrap="none" rtlCol="0">
            <a:spAutoFit/>
          </a:bodyPr>
          <a:lstStyle/>
          <a:p>
            <a:r>
              <a:rPr lang="en-US" dirty="0">
                <a:solidFill>
                  <a:schemeClr val="bg1"/>
                </a:solidFill>
              </a:rPr>
              <a:t>November 4, 00.03 </a:t>
            </a:r>
            <a:r>
              <a:rPr lang="en-US" dirty="0" err="1">
                <a:solidFill>
                  <a:schemeClr val="bg1"/>
                </a:solidFill>
              </a:rPr>
              <a:t>wita</a:t>
            </a:r>
            <a:endParaRPr lang="en-ID" dirty="0">
              <a:solidFill>
                <a:schemeClr val="bg1"/>
              </a:solidFill>
            </a:endParaRPr>
          </a:p>
        </p:txBody>
      </p:sp>
      <p:pic>
        <p:nvPicPr>
          <p:cNvPr id="14" name="Picture 13" descr="A fire in the night sky&#10;&#10;AI-generated content may be incorrect.">
            <a:extLst>
              <a:ext uri="{FF2B5EF4-FFF2-40B4-BE49-F238E27FC236}">
                <a16:creationId xmlns:a16="http://schemas.microsoft.com/office/drawing/2014/main" id="{9D7E6053-FFAC-8FEE-5A21-EC75129092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flipV="1">
            <a:off x="2554754" y="2818622"/>
            <a:ext cx="3130024" cy="2089458"/>
          </a:xfrm>
          <a:prstGeom prst="rect">
            <a:avLst/>
          </a:prstGeom>
        </p:spPr>
      </p:pic>
      <p:sp>
        <p:nvSpPr>
          <p:cNvPr id="15" name="TextBox 14">
            <a:extLst>
              <a:ext uri="{FF2B5EF4-FFF2-40B4-BE49-F238E27FC236}">
                <a16:creationId xmlns:a16="http://schemas.microsoft.com/office/drawing/2014/main" id="{622A1655-C510-5AA3-5C65-F4314AD02896}"/>
              </a:ext>
            </a:extLst>
          </p:cNvPr>
          <p:cNvSpPr txBox="1"/>
          <p:nvPr/>
        </p:nvSpPr>
        <p:spPr>
          <a:xfrm>
            <a:off x="2550900" y="2770496"/>
            <a:ext cx="2435603" cy="369332"/>
          </a:xfrm>
          <a:prstGeom prst="rect">
            <a:avLst/>
          </a:prstGeom>
          <a:noFill/>
        </p:spPr>
        <p:txBody>
          <a:bodyPr wrap="none" rtlCol="0">
            <a:spAutoFit/>
          </a:bodyPr>
          <a:lstStyle/>
          <a:p>
            <a:r>
              <a:rPr lang="en-US" dirty="0">
                <a:solidFill>
                  <a:schemeClr val="bg1"/>
                </a:solidFill>
              </a:rPr>
              <a:t>November 4, 00.05 </a:t>
            </a:r>
            <a:r>
              <a:rPr lang="en-US" dirty="0" err="1">
                <a:solidFill>
                  <a:schemeClr val="bg1"/>
                </a:solidFill>
              </a:rPr>
              <a:t>wita</a:t>
            </a:r>
            <a:endParaRPr lang="en-ID" dirty="0">
              <a:solidFill>
                <a:schemeClr val="bg1"/>
              </a:solidFill>
            </a:endParaRPr>
          </a:p>
        </p:txBody>
      </p:sp>
      <p:pic>
        <p:nvPicPr>
          <p:cNvPr id="17" name="Picture 16" descr="A red cloud in the sky&#10;&#10;AI-generated content may be incorrect.">
            <a:extLst>
              <a:ext uri="{FF2B5EF4-FFF2-40B4-BE49-F238E27FC236}">
                <a16:creationId xmlns:a16="http://schemas.microsoft.com/office/drawing/2014/main" id="{ACA84250-2DAC-AC36-528F-80F128E57C9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56861" y="2818623"/>
            <a:ext cx="3130025" cy="2089458"/>
          </a:xfrm>
          <a:prstGeom prst="rect">
            <a:avLst/>
          </a:prstGeom>
        </p:spPr>
      </p:pic>
      <p:sp>
        <p:nvSpPr>
          <p:cNvPr id="18" name="TextBox 17">
            <a:extLst>
              <a:ext uri="{FF2B5EF4-FFF2-40B4-BE49-F238E27FC236}">
                <a16:creationId xmlns:a16="http://schemas.microsoft.com/office/drawing/2014/main" id="{E0A00C0F-74B2-3414-6089-0AB8C4A9071E}"/>
              </a:ext>
            </a:extLst>
          </p:cNvPr>
          <p:cNvSpPr txBox="1"/>
          <p:nvPr/>
        </p:nvSpPr>
        <p:spPr>
          <a:xfrm>
            <a:off x="5804987" y="2770496"/>
            <a:ext cx="2435603" cy="369332"/>
          </a:xfrm>
          <a:prstGeom prst="rect">
            <a:avLst/>
          </a:prstGeom>
          <a:noFill/>
        </p:spPr>
        <p:txBody>
          <a:bodyPr wrap="none" rtlCol="0">
            <a:spAutoFit/>
          </a:bodyPr>
          <a:lstStyle/>
          <a:p>
            <a:r>
              <a:rPr lang="en-US" dirty="0">
                <a:solidFill>
                  <a:schemeClr val="bg1"/>
                </a:solidFill>
              </a:rPr>
              <a:t>November 4, 01.26 </a:t>
            </a:r>
            <a:r>
              <a:rPr lang="en-US" dirty="0" err="1">
                <a:solidFill>
                  <a:schemeClr val="bg1"/>
                </a:solidFill>
              </a:rPr>
              <a:t>wita</a:t>
            </a:r>
            <a:endParaRPr lang="en-ID" dirty="0">
              <a:solidFill>
                <a:schemeClr val="bg1"/>
              </a:solidFill>
            </a:endParaRPr>
          </a:p>
        </p:txBody>
      </p:sp>
      <p:pic>
        <p:nvPicPr>
          <p:cNvPr id="20" name="Picture 19" descr="A cloud in the sky&#10;&#10;AI-generated content may be incorrect.">
            <a:extLst>
              <a:ext uri="{FF2B5EF4-FFF2-40B4-BE49-F238E27FC236}">
                <a16:creationId xmlns:a16="http://schemas.microsoft.com/office/drawing/2014/main" id="{91121D80-D72B-3670-C9B4-16F3B4CACC5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60165" y="2817611"/>
            <a:ext cx="3130024" cy="2089458"/>
          </a:xfrm>
          <a:prstGeom prst="rect">
            <a:avLst/>
          </a:prstGeom>
        </p:spPr>
      </p:pic>
      <p:sp>
        <p:nvSpPr>
          <p:cNvPr id="21" name="TextBox 20">
            <a:extLst>
              <a:ext uri="{FF2B5EF4-FFF2-40B4-BE49-F238E27FC236}">
                <a16:creationId xmlns:a16="http://schemas.microsoft.com/office/drawing/2014/main" id="{E59E7CC8-4222-49A4-1E96-551A2719B7A1}"/>
              </a:ext>
            </a:extLst>
          </p:cNvPr>
          <p:cNvSpPr txBox="1"/>
          <p:nvPr/>
        </p:nvSpPr>
        <p:spPr>
          <a:xfrm>
            <a:off x="8886886" y="2805995"/>
            <a:ext cx="2435603" cy="369332"/>
          </a:xfrm>
          <a:prstGeom prst="rect">
            <a:avLst/>
          </a:prstGeom>
          <a:noFill/>
        </p:spPr>
        <p:txBody>
          <a:bodyPr wrap="none" rtlCol="0">
            <a:spAutoFit/>
          </a:bodyPr>
          <a:lstStyle/>
          <a:p>
            <a:r>
              <a:rPr lang="en-US" dirty="0">
                <a:solidFill>
                  <a:schemeClr val="bg1"/>
                </a:solidFill>
              </a:rPr>
              <a:t>November 4, 01.29 </a:t>
            </a:r>
            <a:r>
              <a:rPr lang="en-US" dirty="0" err="1">
                <a:solidFill>
                  <a:schemeClr val="bg1"/>
                </a:solidFill>
              </a:rPr>
              <a:t>wita</a:t>
            </a:r>
            <a:endParaRPr lang="en-ID" dirty="0">
              <a:solidFill>
                <a:schemeClr val="bg1"/>
              </a:solidFill>
            </a:endParaRPr>
          </a:p>
        </p:txBody>
      </p:sp>
      <p:pic>
        <p:nvPicPr>
          <p:cNvPr id="23" name="Picture 22" descr="A motorcycle parked on a road&#10;&#10;AI-generated content may be incorrect.">
            <a:extLst>
              <a:ext uri="{FF2B5EF4-FFF2-40B4-BE49-F238E27FC236}">
                <a16:creationId xmlns:a16="http://schemas.microsoft.com/office/drawing/2014/main" id="{C1F92AE4-869B-457D-1D33-EE5FF437B96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50900" y="4956206"/>
            <a:ext cx="3130025" cy="1883538"/>
          </a:xfrm>
          <a:prstGeom prst="rect">
            <a:avLst/>
          </a:prstGeom>
        </p:spPr>
      </p:pic>
      <p:pic>
        <p:nvPicPr>
          <p:cNvPr id="25" name="Picture 24" descr="A mountain with smoke coming out of it&#10;&#10;AI-generated content may be incorrect.">
            <a:extLst>
              <a:ext uri="{FF2B5EF4-FFF2-40B4-BE49-F238E27FC236}">
                <a16:creationId xmlns:a16="http://schemas.microsoft.com/office/drawing/2014/main" id="{EE83ED63-EDD3-3CE2-6A4F-F9D1AFC093B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53008" y="4956206"/>
            <a:ext cx="3130025" cy="1901794"/>
          </a:xfrm>
          <a:prstGeom prst="rect">
            <a:avLst/>
          </a:prstGeom>
        </p:spPr>
      </p:pic>
      <p:sp>
        <p:nvSpPr>
          <p:cNvPr id="26" name="TextBox 25">
            <a:extLst>
              <a:ext uri="{FF2B5EF4-FFF2-40B4-BE49-F238E27FC236}">
                <a16:creationId xmlns:a16="http://schemas.microsoft.com/office/drawing/2014/main" id="{CE566CE3-935F-1E93-3B24-AAC80998623B}"/>
              </a:ext>
            </a:extLst>
          </p:cNvPr>
          <p:cNvSpPr txBox="1"/>
          <p:nvPr/>
        </p:nvSpPr>
        <p:spPr>
          <a:xfrm>
            <a:off x="5680925" y="4956206"/>
            <a:ext cx="2435603" cy="369332"/>
          </a:xfrm>
          <a:prstGeom prst="rect">
            <a:avLst/>
          </a:prstGeom>
          <a:noFill/>
        </p:spPr>
        <p:txBody>
          <a:bodyPr wrap="none" rtlCol="0">
            <a:spAutoFit/>
          </a:bodyPr>
          <a:lstStyle/>
          <a:p>
            <a:r>
              <a:rPr lang="en-US" dirty="0">
                <a:solidFill>
                  <a:schemeClr val="bg1"/>
                </a:solidFill>
              </a:rPr>
              <a:t>November 4, 10.44 </a:t>
            </a:r>
            <a:r>
              <a:rPr lang="en-US" dirty="0" err="1">
                <a:solidFill>
                  <a:schemeClr val="bg1"/>
                </a:solidFill>
              </a:rPr>
              <a:t>wita</a:t>
            </a:r>
            <a:endParaRPr lang="en-ID" dirty="0">
              <a:solidFill>
                <a:schemeClr val="bg1"/>
              </a:solidFill>
            </a:endParaRPr>
          </a:p>
        </p:txBody>
      </p:sp>
      <p:pic>
        <p:nvPicPr>
          <p:cNvPr id="28" name="Picture 27" descr="A large pothole in the sand&#10;&#10;AI-generated content may be incorrect.">
            <a:extLst>
              <a:ext uri="{FF2B5EF4-FFF2-40B4-BE49-F238E27FC236}">
                <a16:creationId xmlns:a16="http://schemas.microsoft.com/office/drawing/2014/main" id="{40DD2C03-D45E-3925-BC03-8322283265B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71158" y="4954184"/>
            <a:ext cx="3109921" cy="1883538"/>
          </a:xfrm>
          <a:prstGeom prst="rect">
            <a:avLst/>
          </a:prstGeom>
        </p:spPr>
      </p:pic>
      <p:sp>
        <p:nvSpPr>
          <p:cNvPr id="29" name="TextBox 28">
            <a:extLst>
              <a:ext uri="{FF2B5EF4-FFF2-40B4-BE49-F238E27FC236}">
                <a16:creationId xmlns:a16="http://schemas.microsoft.com/office/drawing/2014/main" id="{59603043-3EF8-4D22-B849-6331421211AB}"/>
              </a:ext>
            </a:extLst>
          </p:cNvPr>
          <p:cNvSpPr txBox="1"/>
          <p:nvPr/>
        </p:nvSpPr>
        <p:spPr>
          <a:xfrm>
            <a:off x="8955116" y="4956206"/>
            <a:ext cx="2435603" cy="369332"/>
          </a:xfrm>
          <a:prstGeom prst="rect">
            <a:avLst/>
          </a:prstGeom>
          <a:noFill/>
        </p:spPr>
        <p:txBody>
          <a:bodyPr wrap="none" rtlCol="0">
            <a:spAutoFit/>
          </a:bodyPr>
          <a:lstStyle/>
          <a:p>
            <a:r>
              <a:rPr lang="en-US" dirty="0">
                <a:solidFill>
                  <a:schemeClr val="bg1"/>
                </a:solidFill>
              </a:rPr>
              <a:t>November 4, 17.13 </a:t>
            </a:r>
            <a:r>
              <a:rPr lang="en-US" dirty="0" err="1">
                <a:solidFill>
                  <a:schemeClr val="bg1"/>
                </a:solidFill>
              </a:rPr>
              <a:t>wita</a:t>
            </a:r>
            <a:endParaRPr lang="en-ID" dirty="0">
              <a:solidFill>
                <a:schemeClr val="bg1"/>
              </a:solidFill>
            </a:endParaRPr>
          </a:p>
        </p:txBody>
      </p:sp>
      <p:sp>
        <p:nvSpPr>
          <p:cNvPr id="30" name="TextBox 29">
            <a:extLst>
              <a:ext uri="{FF2B5EF4-FFF2-40B4-BE49-F238E27FC236}">
                <a16:creationId xmlns:a16="http://schemas.microsoft.com/office/drawing/2014/main" id="{7B0E68AF-AA61-B586-CD4A-9A5EAEC2DC3C}"/>
              </a:ext>
            </a:extLst>
          </p:cNvPr>
          <p:cNvSpPr txBox="1"/>
          <p:nvPr/>
        </p:nvSpPr>
        <p:spPr>
          <a:xfrm>
            <a:off x="2601846" y="4954184"/>
            <a:ext cx="2435603" cy="369332"/>
          </a:xfrm>
          <a:prstGeom prst="rect">
            <a:avLst/>
          </a:prstGeom>
          <a:noFill/>
        </p:spPr>
        <p:txBody>
          <a:bodyPr wrap="none" rtlCol="0">
            <a:spAutoFit/>
          </a:bodyPr>
          <a:lstStyle/>
          <a:p>
            <a:r>
              <a:rPr lang="en-US" dirty="0">
                <a:solidFill>
                  <a:schemeClr val="bg1"/>
                </a:solidFill>
              </a:rPr>
              <a:t>November 4, 03.47 </a:t>
            </a:r>
            <a:r>
              <a:rPr lang="en-US" dirty="0" err="1">
                <a:solidFill>
                  <a:schemeClr val="bg1"/>
                </a:solidFill>
              </a:rPr>
              <a:t>wita</a:t>
            </a:r>
            <a:endParaRPr lang="en-ID" dirty="0">
              <a:solidFill>
                <a:schemeClr val="bg1"/>
              </a:solidFill>
            </a:endParaRPr>
          </a:p>
        </p:txBody>
      </p:sp>
      <p:pic>
        <p:nvPicPr>
          <p:cNvPr id="32" name="Picture 31" descr="A close-up of a calendar&#10;&#10;AI-generated content may be incorrect.">
            <a:extLst>
              <a:ext uri="{FF2B5EF4-FFF2-40B4-BE49-F238E27FC236}">
                <a16:creationId xmlns:a16="http://schemas.microsoft.com/office/drawing/2014/main" id="{0C7F3852-2424-674D-A9D8-E602610435F8}"/>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0" y="2387762"/>
            <a:ext cx="2339619" cy="4449960"/>
          </a:xfrm>
          <a:prstGeom prst="rect">
            <a:avLst/>
          </a:prstGeom>
        </p:spPr>
      </p:pic>
    </p:spTree>
    <p:extLst>
      <p:ext uri="{BB962C8B-B14F-4D97-AF65-F5344CB8AC3E}">
        <p14:creationId xmlns:p14="http://schemas.microsoft.com/office/powerpoint/2010/main" val="4156014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ountain with smoke coming out of it&#10;&#10;AI-generated content may be incorrect.">
            <a:extLst>
              <a:ext uri="{FF2B5EF4-FFF2-40B4-BE49-F238E27FC236}">
                <a16:creationId xmlns:a16="http://schemas.microsoft.com/office/drawing/2014/main" id="{70AB503F-97C8-4B3D-C9F7-753DB744ABD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99332" y="2713576"/>
            <a:ext cx="3352006" cy="2232604"/>
          </a:xfrm>
        </p:spPr>
      </p:pic>
      <p:sp>
        <p:nvSpPr>
          <p:cNvPr id="13" name="Freeform 2">
            <a:extLst>
              <a:ext uri="{FF2B5EF4-FFF2-40B4-BE49-F238E27FC236}">
                <a16:creationId xmlns:a16="http://schemas.microsoft.com/office/drawing/2014/main" id="{D796BE4F-EBA5-9B2B-544E-DF54E693A4E8}"/>
              </a:ext>
            </a:extLst>
          </p:cNvPr>
          <p:cNvSpPr/>
          <p:nvPr/>
        </p:nvSpPr>
        <p:spPr>
          <a:xfrm>
            <a:off x="199332" y="0"/>
            <a:ext cx="3352006" cy="2607758"/>
          </a:xfrm>
          <a:custGeom>
            <a:avLst/>
            <a:gdLst/>
            <a:ahLst/>
            <a:cxnLst/>
            <a:rect l="l" t="t" r="r" b="b"/>
            <a:pathLst>
              <a:path w="9042326" h="5775786">
                <a:moveTo>
                  <a:pt x="0" y="0"/>
                </a:moveTo>
                <a:lnTo>
                  <a:pt x="9042326" y="0"/>
                </a:lnTo>
                <a:lnTo>
                  <a:pt x="9042326" y="5775785"/>
                </a:lnTo>
                <a:lnTo>
                  <a:pt x="0" y="5775785"/>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r>
              <a:rPr lang="en-US" dirty="0">
                <a:solidFill>
                  <a:schemeClr val="bg1"/>
                </a:solidFill>
              </a:rPr>
              <a:t>Before</a:t>
            </a:r>
            <a:endParaRPr lang="en-ID" dirty="0">
              <a:solidFill>
                <a:schemeClr val="bg1"/>
              </a:solidFill>
            </a:endParaRPr>
          </a:p>
        </p:txBody>
      </p:sp>
      <p:sp>
        <p:nvSpPr>
          <p:cNvPr id="7" name="TextBox 6">
            <a:extLst>
              <a:ext uri="{FF2B5EF4-FFF2-40B4-BE49-F238E27FC236}">
                <a16:creationId xmlns:a16="http://schemas.microsoft.com/office/drawing/2014/main" id="{EDBFBA14-2A70-C6AB-B783-5DF3CB053B78}"/>
              </a:ext>
            </a:extLst>
          </p:cNvPr>
          <p:cNvSpPr txBox="1"/>
          <p:nvPr/>
        </p:nvSpPr>
        <p:spPr>
          <a:xfrm>
            <a:off x="199332" y="2713576"/>
            <a:ext cx="6093724" cy="369332"/>
          </a:xfrm>
          <a:prstGeom prst="rect">
            <a:avLst/>
          </a:prstGeom>
          <a:noFill/>
        </p:spPr>
        <p:txBody>
          <a:bodyPr wrap="square">
            <a:spAutoFit/>
          </a:bodyPr>
          <a:lstStyle/>
          <a:p>
            <a:r>
              <a:rPr lang="en-US" dirty="0">
                <a:solidFill>
                  <a:schemeClr val="bg1"/>
                </a:solidFill>
              </a:rPr>
              <a:t>After November 3, 2024 Eruption</a:t>
            </a:r>
            <a:endParaRPr lang="en-ID" dirty="0">
              <a:solidFill>
                <a:schemeClr val="bg1"/>
              </a:solidFill>
            </a:endParaRPr>
          </a:p>
        </p:txBody>
      </p:sp>
      <p:pic>
        <p:nvPicPr>
          <p:cNvPr id="9" name="Picture 8" descr="A person holding a rock in front of other people&#10;&#10;AI-generated content may be incorrect.">
            <a:extLst>
              <a:ext uri="{FF2B5EF4-FFF2-40B4-BE49-F238E27FC236}">
                <a16:creationId xmlns:a16="http://schemas.microsoft.com/office/drawing/2014/main" id="{26F9FEFD-75CC-C9A5-7338-B41AA39435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74374" y="12219"/>
            <a:ext cx="3690235" cy="4920314"/>
          </a:xfrm>
          <a:prstGeom prst="rect">
            <a:avLst/>
          </a:prstGeom>
        </p:spPr>
      </p:pic>
      <p:pic>
        <p:nvPicPr>
          <p:cNvPr id="11" name="Picture 10" descr="A map of land with a route&#10;&#10;AI-generated content may be incorrect.">
            <a:extLst>
              <a:ext uri="{FF2B5EF4-FFF2-40B4-BE49-F238E27FC236}">
                <a16:creationId xmlns:a16="http://schemas.microsoft.com/office/drawing/2014/main" id="{1D13424F-F21D-8F0F-C20B-0A248A3053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74373" y="4954344"/>
            <a:ext cx="3690235" cy="1819649"/>
          </a:xfrm>
          <a:prstGeom prst="rect">
            <a:avLst/>
          </a:prstGeom>
        </p:spPr>
      </p:pic>
      <p:pic>
        <p:nvPicPr>
          <p:cNvPr id="14" name="Picture 13" descr="A large hole in the ground&#10;&#10;AI-generated content may be incorrect.">
            <a:extLst>
              <a:ext uri="{FF2B5EF4-FFF2-40B4-BE49-F238E27FC236}">
                <a16:creationId xmlns:a16="http://schemas.microsoft.com/office/drawing/2014/main" id="{C62099A5-6277-ED69-D700-F94E387307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87645" y="12218"/>
            <a:ext cx="4604927" cy="3070689"/>
          </a:xfrm>
          <a:prstGeom prst="rect">
            <a:avLst/>
          </a:prstGeom>
        </p:spPr>
      </p:pic>
      <p:pic>
        <p:nvPicPr>
          <p:cNvPr id="16" name="Picture 15">
            <a:extLst>
              <a:ext uri="{FF2B5EF4-FFF2-40B4-BE49-F238E27FC236}">
                <a16:creationId xmlns:a16="http://schemas.microsoft.com/office/drawing/2014/main" id="{F1266BE9-66AB-A35E-BBF8-46B30EE0CDE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9332" y="5004399"/>
            <a:ext cx="3352006" cy="1769594"/>
          </a:xfrm>
          <a:prstGeom prst="rect">
            <a:avLst/>
          </a:prstGeom>
        </p:spPr>
      </p:pic>
      <p:pic>
        <p:nvPicPr>
          <p:cNvPr id="20" name="Picture 19" descr="A aerial view of a village">
            <a:extLst>
              <a:ext uri="{FF2B5EF4-FFF2-40B4-BE49-F238E27FC236}">
                <a16:creationId xmlns:a16="http://schemas.microsoft.com/office/drawing/2014/main" id="{028B9A64-B7C1-35DC-04DB-610C108D6A9F}"/>
              </a:ext>
            </a:extLst>
          </p:cNvPr>
          <p:cNvPicPr>
            <a:picLocks noChangeAspect="1"/>
          </p:cNvPicPr>
          <p:nvPr/>
        </p:nvPicPr>
        <p:blipFill>
          <a:blip r:embed="rId9" cstate="screen">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tretch>
            <a:fillRect/>
          </a:stretch>
        </p:blipFill>
        <p:spPr>
          <a:xfrm>
            <a:off x="7487645" y="3205685"/>
            <a:ext cx="4604927" cy="3453695"/>
          </a:xfrm>
          <a:prstGeom prst="rect">
            <a:avLst/>
          </a:prstGeom>
        </p:spPr>
      </p:pic>
      <p:sp>
        <p:nvSpPr>
          <p:cNvPr id="21" name="Arrow: Down 20">
            <a:extLst>
              <a:ext uri="{FF2B5EF4-FFF2-40B4-BE49-F238E27FC236}">
                <a16:creationId xmlns:a16="http://schemas.microsoft.com/office/drawing/2014/main" id="{BDD9C485-2411-5759-5FA5-1073A9655BEB}"/>
              </a:ext>
            </a:extLst>
          </p:cNvPr>
          <p:cNvSpPr/>
          <p:nvPr/>
        </p:nvSpPr>
        <p:spPr>
          <a:xfrm>
            <a:off x="9062112" y="4459600"/>
            <a:ext cx="327547" cy="303469"/>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3" name="Picture 22" descr="A person standing in a dirt field with a blue sky and clouds&#10;&#10;AI-generated content may be incorrect.">
            <a:extLst>
              <a:ext uri="{FF2B5EF4-FFF2-40B4-BE49-F238E27FC236}">
                <a16:creationId xmlns:a16="http://schemas.microsoft.com/office/drawing/2014/main" id="{C41500F2-9EE1-C0F4-0530-A6B9F3B7619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67020" y="3243464"/>
            <a:ext cx="1463148" cy="1137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18120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1D04B-DC89-BE3E-27E7-73CE6D84BE50}"/>
              </a:ext>
            </a:extLst>
          </p:cNvPr>
          <p:cNvSpPr>
            <a:spLocks noGrp="1"/>
          </p:cNvSpPr>
          <p:nvPr>
            <p:ph type="title"/>
          </p:nvPr>
        </p:nvSpPr>
        <p:spPr/>
        <p:txBody>
          <a:bodyPr/>
          <a:lstStyle/>
          <a:p>
            <a:endParaRPr lang="en-ID"/>
          </a:p>
        </p:txBody>
      </p:sp>
      <p:pic>
        <p:nvPicPr>
          <p:cNvPr id="5" name="Content Placeholder 4" descr="An aerial view of a neighborhood&#10;&#10;AI-generated content may be incorrect.">
            <a:extLst>
              <a:ext uri="{FF2B5EF4-FFF2-40B4-BE49-F238E27FC236}">
                <a16:creationId xmlns:a16="http://schemas.microsoft.com/office/drawing/2014/main" id="{20DEEFDA-7FE3-68D8-4247-93ABC028A1D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54844" y="92359"/>
            <a:ext cx="3698228" cy="2773671"/>
          </a:xfrm>
        </p:spPr>
      </p:pic>
      <p:pic>
        <p:nvPicPr>
          <p:cNvPr id="9" name="Picture 8" descr="Aerial view of a forest&#10;&#10;AI-generated content may be incorrect.">
            <a:extLst>
              <a:ext uri="{FF2B5EF4-FFF2-40B4-BE49-F238E27FC236}">
                <a16:creationId xmlns:a16="http://schemas.microsoft.com/office/drawing/2014/main" id="{BB2D9918-ABEA-59AD-4D69-A063E25554E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243516" y="27831"/>
            <a:ext cx="3576339" cy="2838199"/>
          </a:xfrm>
          <a:prstGeom prst="rect">
            <a:avLst/>
          </a:prstGeom>
        </p:spPr>
      </p:pic>
      <p:pic>
        <p:nvPicPr>
          <p:cNvPr id="11" name="Picture 10" descr="A person standing in a dirt area&#10;&#10;AI-generated content may be incorrect.">
            <a:extLst>
              <a:ext uri="{FF2B5EF4-FFF2-40B4-BE49-F238E27FC236}">
                <a16:creationId xmlns:a16="http://schemas.microsoft.com/office/drawing/2014/main" id="{632FD1A7-18AD-574E-4CC5-7BB3C5F51C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4844" y="2920086"/>
            <a:ext cx="1801503" cy="1351127"/>
          </a:xfrm>
          <a:prstGeom prst="rect">
            <a:avLst/>
          </a:prstGeom>
        </p:spPr>
      </p:pic>
      <p:pic>
        <p:nvPicPr>
          <p:cNvPr id="13" name="Picture 12" descr="A building with a broken roof&#10;&#10;AI-generated content may be incorrect.">
            <a:extLst>
              <a:ext uri="{FF2B5EF4-FFF2-40B4-BE49-F238E27FC236}">
                <a16:creationId xmlns:a16="http://schemas.microsoft.com/office/drawing/2014/main" id="{623D71C1-8507-E40A-52FA-ABFF90969E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43516" y="2920085"/>
            <a:ext cx="1801503" cy="1351127"/>
          </a:xfrm>
          <a:prstGeom prst="rect">
            <a:avLst/>
          </a:prstGeom>
        </p:spPr>
      </p:pic>
      <p:pic>
        <p:nvPicPr>
          <p:cNvPr id="15" name="Picture 14" descr="A house with torn up roof&#10;&#10;AI-generated content may be incorrect.">
            <a:extLst>
              <a:ext uri="{FF2B5EF4-FFF2-40B4-BE49-F238E27FC236}">
                <a16:creationId xmlns:a16="http://schemas.microsoft.com/office/drawing/2014/main" id="{FDD6E8CE-31CC-8E18-3C5A-0957298E57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51569" y="2920622"/>
            <a:ext cx="1801503" cy="1351127"/>
          </a:xfrm>
          <a:prstGeom prst="rect">
            <a:avLst/>
          </a:prstGeom>
        </p:spPr>
      </p:pic>
      <p:pic>
        <p:nvPicPr>
          <p:cNvPr id="17" name="Picture 16" descr="A person standing on a stone ledge with a broken wall&#10;&#10;AI-generated content may be incorrect.">
            <a:extLst>
              <a:ext uri="{FF2B5EF4-FFF2-40B4-BE49-F238E27FC236}">
                <a16:creationId xmlns:a16="http://schemas.microsoft.com/office/drawing/2014/main" id="{8FA1EF82-7052-DAB8-E3D5-C2DA3C4E205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6140241" y="2920085"/>
            <a:ext cx="1668841" cy="1351126"/>
          </a:xfrm>
          <a:prstGeom prst="rect">
            <a:avLst/>
          </a:prstGeom>
        </p:spPr>
      </p:pic>
      <p:pic>
        <p:nvPicPr>
          <p:cNvPr id="19" name="Picture 18" descr="A pen next to a pile of rocks&#10;&#10;AI-generated content may be incorrect.">
            <a:extLst>
              <a:ext uri="{FF2B5EF4-FFF2-40B4-BE49-F238E27FC236}">
                <a16:creationId xmlns:a16="http://schemas.microsoft.com/office/drawing/2014/main" id="{CB8C94C7-588C-F34D-5629-C5F92C0B739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4844" y="4391169"/>
            <a:ext cx="3289108" cy="2466831"/>
          </a:xfrm>
          <a:prstGeom prst="rect">
            <a:avLst/>
          </a:prstGeom>
        </p:spPr>
      </p:pic>
      <p:pic>
        <p:nvPicPr>
          <p:cNvPr id="21" name="Picture 20" descr="A pen on a rock&#10;&#10;AI-generated content may be incorrect.">
            <a:extLst>
              <a:ext uri="{FF2B5EF4-FFF2-40B4-BE49-F238E27FC236}">
                <a16:creationId xmlns:a16="http://schemas.microsoft.com/office/drawing/2014/main" id="{8BB1EDDC-CAD5-4747-39F1-1D961BBAAA7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43014" y="4363337"/>
            <a:ext cx="3289109" cy="2466832"/>
          </a:xfrm>
          <a:prstGeom prst="rect">
            <a:avLst/>
          </a:prstGeom>
        </p:spPr>
      </p:pic>
      <p:pic>
        <p:nvPicPr>
          <p:cNvPr id="23" name="Picture 22" descr="A pile of rocks on a table&#10;&#10;AI-generated content may be incorrect.">
            <a:extLst>
              <a:ext uri="{FF2B5EF4-FFF2-40B4-BE49-F238E27FC236}">
                <a16:creationId xmlns:a16="http://schemas.microsoft.com/office/drawing/2014/main" id="{19B6319F-9D72-9340-D001-471CCA51399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74661" y="4399319"/>
            <a:ext cx="3289109" cy="2466832"/>
          </a:xfrm>
          <a:prstGeom prst="rect">
            <a:avLst/>
          </a:prstGeom>
        </p:spPr>
      </p:pic>
      <p:pic>
        <p:nvPicPr>
          <p:cNvPr id="25" name="Picture 24" descr="A hole in the ground next to a building">
            <a:extLst>
              <a:ext uri="{FF2B5EF4-FFF2-40B4-BE49-F238E27FC236}">
                <a16:creationId xmlns:a16="http://schemas.microsoft.com/office/drawing/2014/main" id="{C43A53AA-2921-EC15-B1FD-BB7E76105D5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15077" y="60049"/>
            <a:ext cx="4135896" cy="3101922"/>
          </a:xfrm>
          <a:prstGeom prst="rect">
            <a:avLst/>
          </a:prstGeom>
        </p:spPr>
      </p:pic>
      <p:sp>
        <p:nvSpPr>
          <p:cNvPr id="27" name="TextBox 26">
            <a:extLst>
              <a:ext uri="{FF2B5EF4-FFF2-40B4-BE49-F238E27FC236}">
                <a16:creationId xmlns:a16="http://schemas.microsoft.com/office/drawing/2014/main" id="{3752F2E2-F956-EA1E-94B5-EE6CE383D8CD}"/>
              </a:ext>
            </a:extLst>
          </p:cNvPr>
          <p:cNvSpPr txBox="1"/>
          <p:nvPr/>
        </p:nvSpPr>
        <p:spPr>
          <a:xfrm>
            <a:off x="353906" y="2363332"/>
            <a:ext cx="3289108" cy="412934"/>
          </a:xfrm>
          <a:prstGeom prst="rect">
            <a:avLst/>
          </a:prstGeom>
          <a:noFill/>
        </p:spPr>
        <p:txBody>
          <a:bodyPr wrap="square">
            <a:spAutoFit/>
          </a:bodyPr>
          <a:lstStyle/>
          <a:p>
            <a:pPr algn="l">
              <a:lnSpc>
                <a:spcPts val="2700"/>
              </a:lnSpc>
              <a:buNone/>
            </a:pPr>
            <a:r>
              <a:rPr lang="en-ID" b="1" dirty="0">
                <a:solidFill>
                  <a:schemeClr val="bg1"/>
                </a:solidFill>
                <a:latin typeface="inherit"/>
              </a:rPr>
              <a:t>N</a:t>
            </a:r>
            <a:r>
              <a:rPr lang="en-ID" b="1" i="0" dirty="0">
                <a:solidFill>
                  <a:schemeClr val="bg1"/>
                </a:solidFill>
                <a:effectLst/>
                <a:latin typeface="inherit"/>
              </a:rPr>
              <a:t>uns' dormitory</a:t>
            </a:r>
          </a:p>
        </p:txBody>
      </p:sp>
      <p:sp>
        <p:nvSpPr>
          <p:cNvPr id="28" name="TextBox 27">
            <a:extLst>
              <a:ext uri="{FF2B5EF4-FFF2-40B4-BE49-F238E27FC236}">
                <a16:creationId xmlns:a16="http://schemas.microsoft.com/office/drawing/2014/main" id="{F36F2467-3200-90D5-E83B-DCDC5CFBF351}"/>
              </a:ext>
            </a:extLst>
          </p:cNvPr>
          <p:cNvSpPr txBox="1"/>
          <p:nvPr/>
        </p:nvSpPr>
        <p:spPr>
          <a:xfrm>
            <a:off x="4148294" y="2421528"/>
            <a:ext cx="3289108" cy="412934"/>
          </a:xfrm>
          <a:prstGeom prst="rect">
            <a:avLst/>
          </a:prstGeom>
          <a:noFill/>
        </p:spPr>
        <p:txBody>
          <a:bodyPr wrap="square">
            <a:spAutoFit/>
          </a:bodyPr>
          <a:lstStyle/>
          <a:p>
            <a:pPr algn="l">
              <a:lnSpc>
                <a:spcPts val="2700"/>
              </a:lnSpc>
              <a:buNone/>
            </a:pPr>
            <a:r>
              <a:rPr lang="en-US" b="1" i="0" dirty="0">
                <a:solidFill>
                  <a:schemeClr val="bg1"/>
                </a:solidFill>
                <a:effectLst/>
                <a:latin typeface="inherit"/>
              </a:rPr>
              <a:t> </a:t>
            </a:r>
            <a:r>
              <a:rPr lang="en-ID" b="1" i="0" dirty="0">
                <a:solidFill>
                  <a:schemeClr val="bg1"/>
                </a:solidFill>
                <a:effectLst/>
                <a:latin typeface="inherit"/>
              </a:rPr>
              <a:t>School</a:t>
            </a:r>
          </a:p>
        </p:txBody>
      </p:sp>
      <p:sp>
        <p:nvSpPr>
          <p:cNvPr id="30" name="TextBox 29">
            <a:extLst>
              <a:ext uri="{FF2B5EF4-FFF2-40B4-BE49-F238E27FC236}">
                <a16:creationId xmlns:a16="http://schemas.microsoft.com/office/drawing/2014/main" id="{263FF52D-EB26-3996-30D5-1C2D356DFF47}"/>
              </a:ext>
            </a:extLst>
          </p:cNvPr>
          <p:cNvSpPr txBox="1"/>
          <p:nvPr/>
        </p:nvSpPr>
        <p:spPr>
          <a:xfrm>
            <a:off x="8010299" y="2639925"/>
            <a:ext cx="6093724" cy="412934"/>
          </a:xfrm>
          <a:prstGeom prst="rect">
            <a:avLst/>
          </a:prstGeom>
          <a:noFill/>
        </p:spPr>
        <p:txBody>
          <a:bodyPr wrap="square">
            <a:spAutoFit/>
          </a:bodyPr>
          <a:lstStyle/>
          <a:p>
            <a:pPr algn="l" rtl="0">
              <a:lnSpc>
                <a:spcPts val="2700"/>
              </a:lnSpc>
              <a:buNone/>
            </a:pPr>
            <a:r>
              <a:rPr lang="en-ID" b="1" dirty="0">
                <a:solidFill>
                  <a:schemeClr val="bg1"/>
                </a:solidFill>
                <a:latin typeface="inherit"/>
              </a:rPr>
              <a:t>O</a:t>
            </a:r>
            <a:r>
              <a:rPr lang="en-ID" b="1" i="0" dirty="0">
                <a:solidFill>
                  <a:schemeClr val="bg1"/>
                </a:solidFill>
                <a:effectLst/>
                <a:latin typeface="inherit"/>
              </a:rPr>
              <a:t>bserver's house</a:t>
            </a:r>
          </a:p>
        </p:txBody>
      </p:sp>
      <p:pic>
        <p:nvPicPr>
          <p:cNvPr id="32" name="Picture 31" descr="A broken rock on a red surface">
            <a:extLst>
              <a:ext uri="{FF2B5EF4-FFF2-40B4-BE49-F238E27FC236}">
                <a16:creationId xmlns:a16="http://schemas.microsoft.com/office/drawing/2014/main" id="{F2EEA63B-7509-AB76-E95F-ECEDAFEA170D}"/>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7897034" y="3196678"/>
            <a:ext cx="4153939" cy="1093529"/>
          </a:xfrm>
          <a:prstGeom prst="rect">
            <a:avLst/>
          </a:prstGeom>
        </p:spPr>
      </p:pic>
      <p:sp>
        <p:nvSpPr>
          <p:cNvPr id="34" name="TextBox 33">
            <a:extLst>
              <a:ext uri="{FF2B5EF4-FFF2-40B4-BE49-F238E27FC236}">
                <a16:creationId xmlns:a16="http://schemas.microsoft.com/office/drawing/2014/main" id="{9C3235BB-D63F-FAA2-7D2B-3DE50B54036C}"/>
              </a:ext>
            </a:extLst>
          </p:cNvPr>
          <p:cNvSpPr txBox="1"/>
          <p:nvPr/>
        </p:nvSpPr>
        <p:spPr>
          <a:xfrm>
            <a:off x="10306308" y="4399319"/>
            <a:ext cx="1801503" cy="1200329"/>
          </a:xfrm>
          <a:prstGeom prst="rect">
            <a:avLst/>
          </a:prstGeom>
          <a:noFill/>
        </p:spPr>
        <p:txBody>
          <a:bodyPr wrap="square">
            <a:spAutoFit/>
          </a:bodyPr>
          <a:lstStyle/>
          <a:p>
            <a:pPr algn="ctr"/>
            <a:r>
              <a:rPr lang="en-ID" dirty="0"/>
              <a:t>Rock samples collected from the November 2024 eruption</a:t>
            </a:r>
          </a:p>
        </p:txBody>
      </p:sp>
    </p:spTree>
    <p:extLst>
      <p:ext uri="{BB962C8B-B14F-4D97-AF65-F5344CB8AC3E}">
        <p14:creationId xmlns:p14="http://schemas.microsoft.com/office/powerpoint/2010/main" val="643348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CFB0F-718A-835C-73CD-2E22C47AD03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17691FB-C45A-1016-2E06-5F8380870BA7}"/>
              </a:ext>
            </a:extLst>
          </p:cNvPr>
          <p:cNvSpPr txBox="1"/>
          <p:nvPr/>
        </p:nvSpPr>
        <p:spPr>
          <a:xfrm>
            <a:off x="0" y="384"/>
            <a:ext cx="3175827" cy="369332"/>
          </a:xfrm>
          <a:prstGeom prst="rect">
            <a:avLst/>
          </a:prstGeom>
          <a:solidFill>
            <a:schemeClr val="accent2"/>
          </a:solidFill>
        </p:spPr>
        <p:txBody>
          <a:bodyPr wrap="square" rtlCol="0">
            <a:spAutoFit/>
          </a:bodyPr>
          <a:lstStyle/>
          <a:p>
            <a:r>
              <a:rPr lang="en-US" dirty="0">
                <a:latin typeface="Amasis MT Pro Medium" panose="02040604050005020304" pitchFamily="18" charset="0"/>
              </a:rPr>
              <a:t>Stage 5. </a:t>
            </a:r>
            <a:r>
              <a:rPr lang="en-US" dirty="0" err="1">
                <a:latin typeface="Amasis MT Pro Medium" panose="02040604050005020304" pitchFamily="18" charset="0"/>
              </a:rPr>
              <a:t>Vulkanian</a:t>
            </a:r>
            <a:r>
              <a:rPr lang="en-US" dirty="0">
                <a:latin typeface="Amasis MT Pro Medium" panose="02040604050005020304" pitchFamily="18" charset="0"/>
              </a:rPr>
              <a:t> Eruption</a:t>
            </a:r>
            <a:endParaRPr lang="en-ID" dirty="0">
              <a:latin typeface="Amasis MT Pro Medium" panose="02040604050005020304" pitchFamily="18" charset="0"/>
            </a:endParaRPr>
          </a:p>
        </p:txBody>
      </p:sp>
      <p:sp>
        <p:nvSpPr>
          <p:cNvPr id="5" name="Rectangle 1">
            <a:extLst>
              <a:ext uri="{FF2B5EF4-FFF2-40B4-BE49-F238E27FC236}">
                <a16:creationId xmlns:a16="http://schemas.microsoft.com/office/drawing/2014/main" id="{6B0DA50B-C2EF-1FC9-1411-71D75C6591EA}"/>
              </a:ext>
            </a:extLst>
          </p:cNvPr>
          <p:cNvSpPr>
            <a:spLocks noGrp="1" noChangeArrowheads="1"/>
          </p:cNvSpPr>
          <p:nvPr>
            <p:ph idx="1"/>
          </p:nvPr>
        </p:nvSpPr>
        <p:spPr bwMode="auto">
          <a:xfrm>
            <a:off x="0" y="313195"/>
            <a:ext cx="2695074"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kumimoji="0" lang="en-US" altLang="en-US" sz="1800" i="0" u="none" strike="noStrike" cap="none" normalizeH="0" baseline="0" dirty="0">
                <a:ln>
                  <a:noFill/>
                </a:ln>
                <a:solidFill>
                  <a:schemeClr val="tx1"/>
                </a:solidFill>
                <a:effectLst/>
                <a:latin typeface="Amasis MT Pro Medium" panose="02040604050005020304" pitchFamily="18" charset="0"/>
              </a:rPr>
              <a:t>On 24 December 2024, CVGHM lowered the alert level to Level III. As of 19 March 2025, eruptive activity at </a:t>
            </a:r>
            <a:r>
              <a:rPr kumimoji="0" lang="en-US" altLang="en-US" sz="1800" i="0" u="none" strike="noStrike" cap="none" normalizeH="0" baseline="0" dirty="0" err="1">
                <a:ln>
                  <a:noFill/>
                </a:ln>
                <a:solidFill>
                  <a:schemeClr val="tx1"/>
                </a:solidFill>
                <a:effectLst/>
                <a:latin typeface="Amasis MT Pro Medium" panose="02040604050005020304" pitchFamily="18" charset="0"/>
              </a:rPr>
              <a:t>Lewotobi</a:t>
            </a:r>
            <a:r>
              <a:rPr kumimoji="0" lang="en-US" altLang="en-US" sz="1800" i="0" u="none" strike="noStrike" cap="none" normalizeH="0" baseline="0" dirty="0">
                <a:ln>
                  <a:noFill/>
                </a:ln>
                <a:solidFill>
                  <a:schemeClr val="tx1"/>
                </a:solidFill>
                <a:effectLst/>
                <a:latin typeface="Amasis MT Pro Medium" panose="02040604050005020304" pitchFamily="18" charset="0"/>
              </a:rPr>
              <a:t> Laki-</a:t>
            </a:r>
            <a:r>
              <a:rPr kumimoji="0" lang="en-US" altLang="en-US" sz="1800" i="0" u="none" strike="noStrike" cap="none" normalizeH="0" baseline="0" dirty="0" err="1">
                <a:ln>
                  <a:noFill/>
                </a:ln>
                <a:solidFill>
                  <a:schemeClr val="tx1"/>
                </a:solidFill>
                <a:effectLst/>
                <a:latin typeface="Amasis MT Pro Medium" panose="02040604050005020304" pitchFamily="18" charset="0"/>
              </a:rPr>
              <a:t>laki</a:t>
            </a:r>
            <a:r>
              <a:rPr kumimoji="0" lang="en-US" altLang="en-US" sz="1800" i="0" u="none" strike="noStrike" cap="none" normalizeH="0" baseline="0" dirty="0">
                <a:ln>
                  <a:noFill/>
                </a:ln>
                <a:solidFill>
                  <a:schemeClr val="tx1"/>
                </a:solidFill>
                <a:effectLst/>
                <a:latin typeface="Amasis MT Pro Medium" panose="02040604050005020304" pitchFamily="18" charset="0"/>
              </a:rPr>
              <a:t> has continued, producing eruption columns ranging from approximately 200 to 2,000 meters above the summit.”</a:t>
            </a:r>
            <a:endParaRPr lang="en-US" altLang="en-US" sz="1800" dirty="0">
              <a:latin typeface="Amasis MT Pro Medium" panose="02040604050005020304" pitchFamily="18" charset="0"/>
            </a:endParaRPr>
          </a:p>
          <a:p>
            <a:pPr eaLnBrk="0" fontAlgn="base" hangingPunct="0">
              <a:lnSpc>
                <a:spcPct val="100000"/>
              </a:lnSpc>
              <a:spcBef>
                <a:spcPct val="0"/>
              </a:spcBef>
              <a:spcAft>
                <a:spcPct val="0"/>
              </a:spcAft>
            </a:pPr>
            <a:r>
              <a:rPr lang="en-US" altLang="en-US" sz="1800" dirty="0">
                <a:latin typeface="Amasis MT Pro Medium" panose="02040604050005020304" pitchFamily="18" charset="0"/>
              </a:rPr>
              <a:t>An increase in VT earthquakes occurred in February 2025 but did not affect eruptive activity. Meanwhile, a relatively high number of </a:t>
            </a:r>
            <a:r>
              <a:rPr lang="en-US" altLang="en-US" sz="1800" dirty="0" err="1">
                <a:latin typeface="Amasis MT Pro Medium" panose="02040604050005020304" pitchFamily="18" charset="0"/>
              </a:rPr>
              <a:t>Hembusan</a:t>
            </a:r>
            <a:r>
              <a:rPr lang="en-US" altLang="en-US" sz="1800" dirty="0">
                <a:latin typeface="Amasis MT Pro Medium" panose="02040604050005020304" pitchFamily="18" charset="0"/>
              </a:rPr>
              <a:t> earthquakes were recorded.</a:t>
            </a:r>
            <a:endParaRPr kumimoji="0" lang="en-US" altLang="en-US" sz="1800" i="0" u="none" strike="noStrike" cap="none" normalizeH="0" baseline="0" dirty="0">
              <a:ln>
                <a:noFill/>
              </a:ln>
              <a:solidFill>
                <a:schemeClr val="tx1"/>
              </a:solidFill>
              <a:effectLst/>
              <a:latin typeface="Amasis MT Pro Medium" panose="02040604050005020304" pitchFamily="18" charset="0"/>
            </a:endParaRPr>
          </a:p>
        </p:txBody>
      </p:sp>
      <p:grpSp>
        <p:nvGrpSpPr>
          <p:cNvPr id="6" name="Group 5">
            <a:extLst>
              <a:ext uri="{FF2B5EF4-FFF2-40B4-BE49-F238E27FC236}">
                <a16:creationId xmlns:a16="http://schemas.microsoft.com/office/drawing/2014/main" id="{3E0E58F8-80EF-5583-45DF-C631F5E9F794}"/>
              </a:ext>
            </a:extLst>
          </p:cNvPr>
          <p:cNvGrpSpPr/>
          <p:nvPr/>
        </p:nvGrpSpPr>
        <p:grpSpPr>
          <a:xfrm>
            <a:off x="3213149" y="32084"/>
            <a:ext cx="4857318" cy="2607757"/>
            <a:chOff x="1563681" y="-555240"/>
            <a:chExt cx="4319331" cy="2235985"/>
          </a:xfrm>
        </p:grpSpPr>
        <p:graphicFrame>
          <p:nvGraphicFramePr>
            <p:cNvPr id="7" name="Chart 6">
              <a:extLst>
                <a:ext uri="{FF2B5EF4-FFF2-40B4-BE49-F238E27FC236}">
                  <a16:creationId xmlns:a16="http://schemas.microsoft.com/office/drawing/2014/main" id="{851D25C8-C5CD-46EC-B0A0-27FE9A3C7711}"/>
                </a:ext>
              </a:extLst>
            </p:cNvPr>
            <p:cNvGraphicFramePr/>
            <p:nvPr/>
          </p:nvGraphicFramePr>
          <p:xfrm>
            <a:off x="1563681" y="-555240"/>
            <a:ext cx="4319331" cy="223598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0E141E71-92C1-DD1B-1C03-AEAC3AABD51D}"/>
                </a:ext>
              </a:extLst>
            </p:cNvPr>
            <p:cNvSpPr txBox="1"/>
            <p:nvPr/>
          </p:nvSpPr>
          <p:spPr>
            <a:xfrm>
              <a:off x="4107603" y="-286695"/>
              <a:ext cx="1211582" cy="395848"/>
            </a:xfrm>
            <a:prstGeom prst="rect">
              <a:avLst/>
            </a:prstGeom>
            <a:noFill/>
          </p:spPr>
          <p:txBody>
            <a:bodyPr wrap="none" rtlCol="0">
              <a:spAutoFit/>
            </a:bodyPr>
            <a:lstStyle/>
            <a:p>
              <a:r>
                <a:rPr lang="en-US" sz="1200" b="1" dirty="0">
                  <a:solidFill>
                    <a:schemeClr val="accent2"/>
                  </a:solidFill>
                </a:rPr>
                <a:t>Height of Eruption</a:t>
              </a:r>
            </a:p>
            <a:p>
              <a:r>
                <a:rPr lang="en-US" sz="1200" b="1" dirty="0">
                  <a:solidFill>
                    <a:schemeClr val="accent2"/>
                  </a:solidFill>
                </a:rPr>
                <a:t> Column</a:t>
              </a:r>
              <a:endParaRPr lang="en-ID" sz="1200" b="1" dirty="0">
                <a:solidFill>
                  <a:schemeClr val="accent2"/>
                </a:solidFill>
              </a:endParaRPr>
            </a:p>
          </p:txBody>
        </p:sp>
      </p:grpSp>
      <p:cxnSp>
        <p:nvCxnSpPr>
          <p:cNvPr id="10" name="Straight Connector 9">
            <a:extLst>
              <a:ext uri="{FF2B5EF4-FFF2-40B4-BE49-F238E27FC236}">
                <a16:creationId xmlns:a16="http://schemas.microsoft.com/office/drawing/2014/main" id="{275BF460-3C50-3574-DE61-4A5B291E586A}"/>
              </a:ext>
            </a:extLst>
          </p:cNvPr>
          <p:cNvCxnSpPr/>
          <p:nvPr/>
        </p:nvCxnSpPr>
        <p:spPr>
          <a:xfrm flipV="1">
            <a:off x="5727032" y="369716"/>
            <a:ext cx="0" cy="1459084"/>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505E893-6314-B2A9-8455-E4118C63816F}"/>
              </a:ext>
            </a:extLst>
          </p:cNvPr>
          <p:cNvCxnSpPr/>
          <p:nvPr/>
        </p:nvCxnSpPr>
        <p:spPr>
          <a:xfrm flipV="1">
            <a:off x="6167170" y="369716"/>
            <a:ext cx="0" cy="1459084"/>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382ABFD-D421-C3AA-8867-19765997DC73}"/>
              </a:ext>
            </a:extLst>
          </p:cNvPr>
          <p:cNvSpPr txBox="1"/>
          <p:nvPr/>
        </p:nvSpPr>
        <p:spPr>
          <a:xfrm>
            <a:off x="3883886" y="722279"/>
            <a:ext cx="893001" cy="369332"/>
          </a:xfrm>
          <a:prstGeom prst="rect">
            <a:avLst/>
          </a:prstGeom>
          <a:noFill/>
        </p:spPr>
        <p:txBody>
          <a:bodyPr wrap="none" rtlCol="0">
            <a:spAutoFit/>
          </a:bodyPr>
          <a:lstStyle/>
          <a:p>
            <a:r>
              <a:rPr lang="en-US" dirty="0">
                <a:solidFill>
                  <a:schemeClr val="bg1"/>
                </a:solidFill>
              </a:rPr>
              <a:t>Level III</a:t>
            </a:r>
            <a:endParaRPr lang="en-ID" dirty="0">
              <a:solidFill>
                <a:schemeClr val="bg1"/>
              </a:solidFill>
            </a:endParaRPr>
          </a:p>
        </p:txBody>
      </p:sp>
      <p:sp>
        <p:nvSpPr>
          <p:cNvPr id="13" name="TextBox 12">
            <a:extLst>
              <a:ext uri="{FF2B5EF4-FFF2-40B4-BE49-F238E27FC236}">
                <a16:creationId xmlns:a16="http://schemas.microsoft.com/office/drawing/2014/main" id="{18E3D5A3-284E-564E-52D4-FBDF249FBAD7}"/>
              </a:ext>
            </a:extLst>
          </p:cNvPr>
          <p:cNvSpPr txBox="1"/>
          <p:nvPr/>
        </p:nvSpPr>
        <p:spPr>
          <a:xfrm rot="16200000">
            <a:off x="5612588" y="639565"/>
            <a:ext cx="909031" cy="369332"/>
          </a:xfrm>
          <a:prstGeom prst="rect">
            <a:avLst/>
          </a:prstGeom>
          <a:noFill/>
        </p:spPr>
        <p:txBody>
          <a:bodyPr wrap="none" rtlCol="0">
            <a:spAutoFit/>
          </a:bodyPr>
          <a:lstStyle/>
          <a:p>
            <a:r>
              <a:rPr lang="en-US" dirty="0">
                <a:solidFill>
                  <a:schemeClr val="bg1"/>
                </a:solidFill>
              </a:rPr>
              <a:t>Level IV</a:t>
            </a:r>
            <a:endParaRPr lang="en-ID" dirty="0">
              <a:solidFill>
                <a:schemeClr val="bg1"/>
              </a:solidFill>
            </a:endParaRPr>
          </a:p>
        </p:txBody>
      </p:sp>
      <p:sp>
        <p:nvSpPr>
          <p:cNvPr id="14" name="TextBox 13">
            <a:extLst>
              <a:ext uri="{FF2B5EF4-FFF2-40B4-BE49-F238E27FC236}">
                <a16:creationId xmlns:a16="http://schemas.microsoft.com/office/drawing/2014/main" id="{5253E24E-004E-900E-44EA-D9485A2122AC}"/>
              </a:ext>
            </a:extLst>
          </p:cNvPr>
          <p:cNvSpPr txBox="1"/>
          <p:nvPr/>
        </p:nvSpPr>
        <p:spPr>
          <a:xfrm>
            <a:off x="6360404" y="718723"/>
            <a:ext cx="893001" cy="369332"/>
          </a:xfrm>
          <a:prstGeom prst="rect">
            <a:avLst/>
          </a:prstGeom>
          <a:noFill/>
        </p:spPr>
        <p:txBody>
          <a:bodyPr wrap="none" rtlCol="0">
            <a:spAutoFit/>
          </a:bodyPr>
          <a:lstStyle/>
          <a:p>
            <a:r>
              <a:rPr lang="en-US" dirty="0">
                <a:solidFill>
                  <a:schemeClr val="bg1"/>
                </a:solidFill>
              </a:rPr>
              <a:t>Level III</a:t>
            </a:r>
            <a:endParaRPr lang="en-ID" dirty="0">
              <a:solidFill>
                <a:schemeClr val="bg1"/>
              </a:solidFill>
            </a:endParaRPr>
          </a:p>
        </p:txBody>
      </p:sp>
      <p:sp>
        <p:nvSpPr>
          <p:cNvPr id="16" name="TextBox 15">
            <a:extLst>
              <a:ext uri="{FF2B5EF4-FFF2-40B4-BE49-F238E27FC236}">
                <a16:creationId xmlns:a16="http://schemas.microsoft.com/office/drawing/2014/main" id="{7921AC83-4F42-D7DE-F822-8CA7B9355112}"/>
              </a:ext>
            </a:extLst>
          </p:cNvPr>
          <p:cNvSpPr txBox="1"/>
          <p:nvPr/>
        </p:nvSpPr>
        <p:spPr>
          <a:xfrm>
            <a:off x="3214366" y="2729871"/>
            <a:ext cx="8905407" cy="923330"/>
          </a:xfrm>
          <a:prstGeom prst="rect">
            <a:avLst/>
          </a:prstGeom>
          <a:noFill/>
        </p:spPr>
        <p:txBody>
          <a:bodyPr wrap="square">
            <a:spAutoFit/>
          </a:bodyPr>
          <a:lstStyle/>
          <a:p>
            <a:r>
              <a:rPr lang="en-ID" dirty="0">
                <a:latin typeface="Amasis MT Pro Medium" panose="02040604050005020304" pitchFamily="18" charset="0"/>
              </a:rPr>
              <a:t>CVGHM had raised the alert level to Level IV on February 13, 2023, but because there was no major eruption, the alert level was lowered again to Level III on February 20, 2023.</a:t>
            </a:r>
          </a:p>
        </p:txBody>
      </p:sp>
      <p:pic>
        <p:nvPicPr>
          <p:cNvPr id="2051" name="Picture 3">
            <a:extLst>
              <a:ext uri="{FF2B5EF4-FFF2-40B4-BE49-F238E27FC236}">
                <a16:creationId xmlns:a16="http://schemas.microsoft.com/office/drawing/2014/main" id="{6EE44204-BF74-9D22-6FC9-9B6645E52CE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13149" y="3753072"/>
            <a:ext cx="3794434" cy="26077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9B1BF0B-B172-FE15-CCA9-C44F8E657E61}"/>
              </a:ext>
            </a:extLst>
          </p:cNvPr>
          <p:cNvSpPr txBox="1"/>
          <p:nvPr/>
        </p:nvSpPr>
        <p:spPr>
          <a:xfrm>
            <a:off x="3474720" y="5991497"/>
            <a:ext cx="1774397" cy="369332"/>
          </a:xfrm>
          <a:prstGeom prst="rect">
            <a:avLst/>
          </a:prstGeom>
          <a:noFill/>
        </p:spPr>
        <p:txBody>
          <a:bodyPr wrap="none" rtlCol="0">
            <a:spAutoFit/>
          </a:bodyPr>
          <a:lstStyle/>
          <a:p>
            <a:r>
              <a:rPr lang="en-US" dirty="0">
                <a:solidFill>
                  <a:schemeClr val="bg1"/>
                </a:solidFill>
              </a:rPr>
              <a:t>January 22, 2025</a:t>
            </a:r>
            <a:endParaRPr lang="en-ID" dirty="0">
              <a:solidFill>
                <a:schemeClr val="bg1"/>
              </a:solidFill>
            </a:endParaRPr>
          </a:p>
        </p:txBody>
      </p:sp>
      <p:pic>
        <p:nvPicPr>
          <p:cNvPr id="2053" name="Picture 5">
            <a:extLst>
              <a:ext uri="{FF2B5EF4-FFF2-40B4-BE49-F238E27FC236}">
                <a16:creationId xmlns:a16="http://schemas.microsoft.com/office/drawing/2014/main" id="{0E90AB0A-E614-177D-9202-073A1F278EF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24321" y="3753072"/>
            <a:ext cx="3936340" cy="262553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F735841-9A73-0D9C-0869-58F166DF469F}"/>
              </a:ext>
            </a:extLst>
          </p:cNvPr>
          <p:cNvSpPr txBox="1"/>
          <p:nvPr/>
        </p:nvSpPr>
        <p:spPr>
          <a:xfrm>
            <a:off x="8982787" y="5622165"/>
            <a:ext cx="1888017" cy="369332"/>
          </a:xfrm>
          <a:prstGeom prst="rect">
            <a:avLst/>
          </a:prstGeom>
          <a:noFill/>
        </p:spPr>
        <p:txBody>
          <a:bodyPr wrap="none" rtlCol="0">
            <a:spAutoFit/>
          </a:bodyPr>
          <a:lstStyle/>
          <a:p>
            <a:r>
              <a:rPr lang="en-US" dirty="0">
                <a:solidFill>
                  <a:schemeClr val="bg1"/>
                </a:solidFill>
              </a:rPr>
              <a:t>February 26, 2025</a:t>
            </a:r>
            <a:endParaRPr lang="en-ID" dirty="0">
              <a:solidFill>
                <a:schemeClr val="bg1"/>
              </a:solidFill>
            </a:endParaRPr>
          </a:p>
        </p:txBody>
      </p:sp>
      <p:pic>
        <p:nvPicPr>
          <p:cNvPr id="2055" name="Picture 7">
            <a:extLst>
              <a:ext uri="{FF2B5EF4-FFF2-40B4-BE49-F238E27FC236}">
                <a16:creationId xmlns:a16="http://schemas.microsoft.com/office/drawing/2014/main" id="{28D9694A-349F-8C35-8EA7-FBDEDD6C8FC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66379" y="32084"/>
            <a:ext cx="3953395" cy="26369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2EF73EF-49F9-C7CB-1975-456C577C72D4}"/>
              </a:ext>
            </a:extLst>
          </p:cNvPr>
          <p:cNvSpPr txBox="1"/>
          <p:nvPr/>
        </p:nvSpPr>
        <p:spPr>
          <a:xfrm>
            <a:off x="8255059" y="2053588"/>
            <a:ext cx="1654427" cy="369332"/>
          </a:xfrm>
          <a:prstGeom prst="rect">
            <a:avLst/>
          </a:prstGeom>
          <a:noFill/>
        </p:spPr>
        <p:txBody>
          <a:bodyPr wrap="none" rtlCol="0">
            <a:spAutoFit/>
          </a:bodyPr>
          <a:lstStyle/>
          <a:p>
            <a:r>
              <a:rPr lang="en-US" dirty="0">
                <a:solidFill>
                  <a:schemeClr val="bg1"/>
                </a:solidFill>
              </a:rPr>
              <a:t>March 01, 2025</a:t>
            </a:r>
            <a:endParaRPr lang="en-ID" dirty="0">
              <a:solidFill>
                <a:schemeClr val="bg1"/>
              </a:solidFill>
            </a:endParaRPr>
          </a:p>
        </p:txBody>
      </p:sp>
    </p:spTree>
    <p:extLst>
      <p:ext uri="{BB962C8B-B14F-4D97-AF65-F5344CB8AC3E}">
        <p14:creationId xmlns:p14="http://schemas.microsoft.com/office/powerpoint/2010/main" val="2652162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91FCA-D689-713B-7763-E16C33F3986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84A5F76-8102-96BF-04E1-B7A778935528}"/>
              </a:ext>
            </a:extLst>
          </p:cNvPr>
          <p:cNvSpPr txBox="1"/>
          <p:nvPr/>
        </p:nvSpPr>
        <p:spPr>
          <a:xfrm>
            <a:off x="0" y="0"/>
            <a:ext cx="3701143" cy="369332"/>
          </a:xfrm>
          <a:prstGeom prst="rect">
            <a:avLst/>
          </a:prstGeom>
          <a:solidFill>
            <a:schemeClr val="accent2"/>
          </a:solidFill>
        </p:spPr>
        <p:txBody>
          <a:bodyPr wrap="square" rtlCol="0">
            <a:spAutoFit/>
          </a:bodyPr>
          <a:lstStyle/>
          <a:p>
            <a:r>
              <a:rPr lang="en-US" dirty="0">
                <a:latin typeface="Amasis MT Pro Medium" panose="02040604050005020304" pitchFamily="18" charset="0"/>
              </a:rPr>
              <a:t>Stage 5. High Explosive Eruption</a:t>
            </a:r>
            <a:endParaRPr lang="en-ID" dirty="0">
              <a:latin typeface="Amasis MT Pro Medium" panose="02040604050005020304" pitchFamily="18" charset="0"/>
            </a:endParaRPr>
          </a:p>
        </p:txBody>
      </p:sp>
      <p:grpSp>
        <p:nvGrpSpPr>
          <p:cNvPr id="5" name="Group 4">
            <a:extLst>
              <a:ext uri="{FF2B5EF4-FFF2-40B4-BE49-F238E27FC236}">
                <a16:creationId xmlns:a16="http://schemas.microsoft.com/office/drawing/2014/main" id="{EA010432-BC9E-FD26-90C4-E3162A2D5605}"/>
              </a:ext>
            </a:extLst>
          </p:cNvPr>
          <p:cNvGrpSpPr/>
          <p:nvPr/>
        </p:nvGrpSpPr>
        <p:grpSpPr>
          <a:xfrm>
            <a:off x="3839238" y="0"/>
            <a:ext cx="7552662" cy="3970318"/>
            <a:chOff x="-618702" y="1534470"/>
            <a:chExt cx="4319331" cy="2235985"/>
          </a:xfrm>
        </p:grpSpPr>
        <p:graphicFrame>
          <p:nvGraphicFramePr>
            <p:cNvPr id="6" name="Chart 5">
              <a:extLst>
                <a:ext uri="{FF2B5EF4-FFF2-40B4-BE49-F238E27FC236}">
                  <a16:creationId xmlns:a16="http://schemas.microsoft.com/office/drawing/2014/main" id="{3CD497AD-DBFF-4770-8752-75C4EFDD23B5}"/>
                </a:ext>
              </a:extLst>
            </p:cNvPr>
            <p:cNvGraphicFramePr/>
            <p:nvPr/>
          </p:nvGraphicFramePr>
          <p:xfrm>
            <a:off x="-618702" y="1534470"/>
            <a:ext cx="4319331" cy="223598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259282A2-2F4E-7243-A925-6C4C40F4223B}"/>
                </a:ext>
              </a:extLst>
            </p:cNvPr>
            <p:cNvSpPr txBox="1"/>
            <p:nvPr/>
          </p:nvSpPr>
          <p:spPr>
            <a:xfrm>
              <a:off x="329381" y="2454538"/>
              <a:ext cx="1211582" cy="395848"/>
            </a:xfrm>
            <a:prstGeom prst="rect">
              <a:avLst/>
            </a:prstGeom>
            <a:noFill/>
          </p:spPr>
          <p:txBody>
            <a:bodyPr wrap="none" rtlCol="0">
              <a:spAutoFit/>
            </a:bodyPr>
            <a:lstStyle/>
            <a:p>
              <a:r>
                <a:rPr lang="en-US" sz="1200" b="1" dirty="0">
                  <a:solidFill>
                    <a:schemeClr val="accent2"/>
                  </a:solidFill>
                </a:rPr>
                <a:t>Height of Eruption</a:t>
              </a:r>
            </a:p>
            <a:p>
              <a:r>
                <a:rPr lang="en-US" sz="1200" b="1" dirty="0">
                  <a:solidFill>
                    <a:schemeClr val="accent2"/>
                  </a:solidFill>
                </a:rPr>
                <a:t> Column</a:t>
              </a:r>
              <a:endParaRPr lang="en-ID" sz="1200" b="1" dirty="0">
                <a:solidFill>
                  <a:schemeClr val="accent2"/>
                </a:solidFill>
              </a:endParaRPr>
            </a:p>
          </p:txBody>
        </p:sp>
      </p:grpSp>
      <p:sp>
        <p:nvSpPr>
          <p:cNvPr id="9" name="TextBox 8">
            <a:extLst>
              <a:ext uri="{FF2B5EF4-FFF2-40B4-BE49-F238E27FC236}">
                <a16:creationId xmlns:a16="http://schemas.microsoft.com/office/drawing/2014/main" id="{18D7BE75-18C6-9C5C-4917-282856A4391E}"/>
              </a:ext>
            </a:extLst>
          </p:cNvPr>
          <p:cNvSpPr txBox="1"/>
          <p:nvPr/>
        </p:nvSpPr>
        <p:spPr>
          <a:xfrm>
            <a:off x="10213" y="369332"/>
            <a:ext cx="3701143" cy="6463308"/>
          </a:xfrm>
          <a:prstGeom prst="rect">
            <a:avLst/>
          </a:prstGeom>
          <a:noFill/>
        </p:spPr>
        <p:txBody>
          <a:bodyPr wrap="square">
            <a:spAutoFit/>
          </a:bodyPr>
          <a:lstStyle/>
          <a:p>
            <a:pPr marL="285750" indent="-285750" algn="just">
              <a:buFont typeface="Arial" panose="020B0604020202020204" pitchFamily="34" charset="0"/>
              <a:buChar char="•"/>
            </a:pPr>
            <a:r>
              <a:rPr lang="en-ID" dirty="0">
                <a:latin typeface="Amasis MT Pro Medium" panose="02040604050005020304" pitchFamily="18" charset="0"/>
              </a:rPr>
              <a:t>An explosive eruption occurred, accompanied by Pyroclastic flow and a loud explosion sound, heard as far away as </a:t>
            </a:r>
            <a:r>
              <a:rPr lang="en-ID" dirty="0" err="1">
                <a:latin typeface="Amasis MT Pro Medium" panose="02040604050005020304" pitchFamily="18" charset="0"/>
              </a:rPr>
              <a:t>Maumere</a:t>
            </a:r>
            <a:r>
              <a:rPr lang="en-ID" dirty="0">
                <a:latin typeface="Amasis MT Pro Medium" panose="02040604050005020304" pitchFamily="18" charset="0"/>
              </a:rPr>
              <a:t> (60 km), </a:t>
            </a:r>
            <a:r>
              <a:rPr lang="en-ID" dirty="0" err="1">
                <a:latin typeface="Amasis MT Pro Medium" panose="02040604050005020304" pitchFamily="18" charset="0"/>
              </a:rPr>
              <a:t>Larantuka</a:t>
            </a:r>
            <a:r>
              <a:rPr lang="en-ID" dirty="0">
                <a:latin typeface="Amasis MT Pro Medium" panose="02040604050005020304" pitchFamily="18" charset="0"/>
              </a:rPr>
              <a:t> (30 km) , recorded at the </a:t>
            </a:r>
            <a:r>
              <a:rPr lang="en-ID" dirty="0" err="1">
                <a:latin typeface="Amasis MT Pro Medium" panose="02040604050005020304" pitchFamily="18" charset="0"/>
              </a:rPr>
              <a:t>Lewotolok</a:t>
            </a:r>
            <a:r>
              <a:rPr lang="en-ID" dirty="0">
                <a:latin typeface="Amasis MT Pro Medium" panose="02040604050005020304" pitchFamily="18" charset="0"/>
              </a:rPr>
              <a:t> (85 km) and </a:t>
            </a:r>
            <a:r>
              <a:rPr lang="en-ID" dirty="0" err="1">
                <a:latin typeface="Amasis MT Pro Medium" panose="02040604050005020304" pitchFamily="18" charset="0"/>
              </a:rPr>
              <a:t>Inerie</a:t>
            </a:r>
            <a:r>
              <a:rPr lang="en-ID" dirty="0">
                <a:latin typeface="Amasis MT Pro Medium" panose="02040604050005020304" pitchFamily="18" charset="0"/>
              </a:rPr>
              <a:t> stations (200 km),</a:t>
            </a:r>
            <a:r>
              <a:rPr lang="en-US" dirty="0">
                <a:latin typeface="Amasis MT Pro Medium" panose="02040604050005020304" pitchFamily="18" charset="0"/>
              </a:rPr>
              <a:t>Erupted material was ejected in all directions, </a:t>
            </a:r>
            <a:r>
              <a:rPr lang="en-ID" dirty="0">
                <a:latin typeface="Amasis MT Pro Medium" panose="02040604050005020304" pitchFamily="18" charset="0"/>
              </a:rPr>
              <a:t>with a distance of 3-4 km. The  eruption was preceded by an increase in VT earthquakes, reaching up to 200 events in one day.</a:t>
            </a:r>
          </a:p>
          <a:p>
            <a:pPr marL="285750" indent="-285750" algn="just">
              <a:buFont typeface="Arial" panose="020B0604020202020204" pitchFamily="34" charset="0"/>
              <a:buChar char="•"/>
            </a:pPr>
            <a:r>
              <a:rPr lang="en-ID" dirty="0">
                <a:latin typeface="Amasis MT Pro Medium" panose="02040604050005020304" pitchFamily="18" charset="0"/>
              </a:rPr>
              <a:t>This eruption is the beginning of subsequent eruptions which have a high level of explosiveness, and are generally preceded by an increase in VT earthquakes and tremors.</a:t>
            </a:r>
          </a:p>
          <a:p>
            <a:pPr marL="285750" indent="-285750" algn="just">
              <a:buFont typeface="Arial" panose="020B0604020202020204" pitchFamily="34" charset="0"/>
              <a:buChar char="•"/>
            </a:pPr>
            <a:endParaRPr lang="en-ID" dirty="0">
              <a:latin typeface="Amasis MT Pro Medium" panose="02040604050005020304" pitchFamily="18" charset="0"/>
            </a:endParaRPr>
          </a:p>
        </p:txBody>
      </p:sp>
      <p:pic>
        <p:nvPicPr>
          <p:cNvPr id="11" name="Picture 10" descr="A graph showing a number of waves&#10;&#10;AI-generated content may be incorrect.">
            <a:extLst>
              <a:ext uri="{FF2B5EF4-FFF2-40B4-BE49-F238E27FC236}">
                <a16:creationId xmlns:a16="http://schemas.microsoft.com/office/drawing/2014/main" id="{CE700238-B89E-323D-9E71-EE9889D9A2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1143" y="4144229"/>
            <a:ext cx="3247362" cy="2525726"/>
          </a:xfrm>
          <a:prstGeom prst="rect">
            <a:avLst/>
          </a:prstGeom>
        </p:spPr>
      </p:pic>
      <p:pic>
        <p:nvPicPr>
          <p:cNvPr id="15" name="Picture 14" descr="A close-up of a graph&#10;&#10;AI-generated content may be incorrect.">
            <a:extLst>
              <a:ext uri="{FF2B5EF4-FFF2-40B4-BE49-F238E27FC236}">
                <a16:creationId xmlns:a16="http://schemas.microsoft.com/office/drawing/2014/main" id="{73ABE292-F2A9-DC4C-ED4F-3F7BD6D98E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6964" y="4144229"/>
            <a:ext cx="3247363" cy="2525727"/>
          </a:xfrm>
          <a:prstGeom prst="rect">
            <a:avLst/>
          </a:prstGeom>
        </p:spPr>
      </p:pic>
      <p:sp>
        <p:nvSpPr>
          <p:cNvPr id="16" name="TextBox 15">
            <a:extLst>
              <a:ext uri="{FF2B5EF4-FFF2-40B4-BE49-F238E27FC236}">
                <a16:creationId xmlns:a16="http://schemas.microsoft.com/office/drawing/2014/main" id="{44649D08-A9C9-4BF2-1A40-C86531877CFB}"/>
              </a:ext>
            </a:extLst>
          </p:cNvPr>
          <p:cNvSpPr txBox="1"/>
          <p:nvPr/>
        </p:nvSpPr>
        <p:spPr>
          <a:xfrm>
            <a:off x="4421286" y="447526"/>
            <a:ext cx="877741" cy="307777"/>
          </a:xfrm>
          <a:prstGeom prst="rect">
            <a:avLst/>
          </a:prstGeom>
          <a:noFill/>
        </p:spPr>
        <p:txBody>
          <a:bodyPr wrap="none" rtlCol="0">
            <a:spAutoFit/>
          </a:bodyPr>
          <a:lstStyle/>
          <a:p>
            <a:r>
              <a:rPr lang="en-US" sz="1400" dirty="0">
                <a:solidFill>
                  <a:schemeClr val="bg1"/>
                </a:solidFill>
              </a:rPr>
              <a:t>March 20</a:t>
            </a:r>
            <a:endParaRPr lang="en-ID" sz="1400" dirty="0">
              <a:solidFill>
                <a:schemeClr val="bg1"/>
              </a:solidFill>
            </a:endParaRPr>
          </a:p>
        </p:txBody>
      </p:sp>
      <p:sp>
        <p:nvSpPr>
          <p:cNvPr id="17" name="TextBox 16">
            <a:extLst>
              <a:ext uri="{FF2B5EF4-FFF2-40B4-BE49-F238E27FC236}">
                <a16:creationId xmlns:a16="http://schemas.microsoft.com/office/drawing/2014/main" id="{18C44092-A8AB-EAA6-7538-FDAB994DC4BC}"/>
              </a:ext>
            </a:extLst>
          </p:cNvPr>
          <p:cNvSpPr txBox="1"/>
          <p:nvPr/>
        </p:nvSpPr>
        <p:spPr>
          <a:xfrm>
            <a:off x="5979223" y="1949003"/>
            <a:ext cx="726353" cy="307777"/>
          </a:xfrm>
          <a:prstGeom prst="rect">
            <a:avLst/>
          </a:prstGeom>
          <a:noFill/>
        </p:spPr>
        <p:txBody>
          <a:bodyPr wrap="none" rtlCol="0">
            <a:spAutoFit/>
          </a:bodyPr>
          <a:lstStyle/>
          <a:p>
            <a:r>
              <a:rPr lang="en-US" sz="1400" dirty="0">
                <a:solidFill>
                  <a:schemeClr val="bg1"/>
                </a:solidFill>
              </a:rPr>
              <a:t>May 18</a:t>
            </a:r>
            <a:endParaRPr lang="en-ID" sz="1400" dirty="0">
              <a:solidFill>
                <a:schemeClr val="bg1"/>
              </a:solidFill>
            </a:endParaRPr>
          </a:p>
        </p:txBody>
      </p:sp>
      <p:sp>
        <p:nvSpPr>
          <p:cNvPr id="18" name="TextBox 17">
            <a:extLst>
              <a:ext uri="{FF2B5EF4-FFF2-40B4-BE49-F238E27FC236}">
                <a16:creationId xmlns:a16="http://schemas.microsoft.com/office/drawing/2014/main" id="{55FE7F86-1859-6F42-75A3-EE20046E730A}"/>
              </a:ext>
            </a:extLst>
          </p:cNvPr>
          <p:cNvSpPr txBox="1"/>
          <p:nvPr/>
        </p:nvSpPr>
        <p:spPr>
          <a:xfrm>
            <a:off x="6856964" y="1622055"/>
            <a:ext cx="654346" cy="307777"/>
          </a:xfrm>
          <a:prstGeom prst="rect">
            <a:avLst/>
          </a:prstGeom>
          <a:noFill/>
        </p:spPr>
        <p:txBody>
          <a:bodyPr wrap="none" rtlCol="0">
            <a:spAutoFit/>
          </a:bodyPr>
          <a:lstStyle/>
          <a:p>
            <a:r>
              <a:rPr lang="en-US" sz="1400" dirty="0">
                <a:solidFill>
                  <a:schemeClr val="bg1"/>
                </a:solidFill>
              </a:rPr>
              <a:t>Jun 17</a:t>
            </a:r>
            <a:endParaRPr lang="en-ID" sz="1400" dirty="0">
              <a:solidFill>
                <a:schemeClr val="bg1"/>
              </a:solidFill>
            </a:endParaRPr>
          </a:p>
        </p:txBody>
      </p:sp>
      <p:sp>
        <p:nvSpPr>
          <p:cNvPr id="19" name="TextBox 18">
            <a:extLst>
              <a:ext uri="{FF2B5EF4-FFF2-40B4-BE49-F238E27FC236}">
                <a16:creationId xmlns:a16="http://schemas.microsoft.com/office/drawing/2014/main" id="{67CE2430-3FD4-B8A9-C7D5-D18538A6A72A}"/>
              </a:ext>
            </a:extLst>
          </p:cNvPr>
          <p:cNvSpPr txBox="1"/>
          <p:nvPr/>
        </p:nvSpPr>
        <p:spPr>
          <a:xfrm>
            <a:off x="5299003" y="2174031"/>
            <a:ext cx="668773" cy="307777"/>
          </a:xfrm>
          <a:prstGeom prst="rect">
            <a:avLst/>
          </a:prstGeom>
          <a:noFill/>
        </p:spPr>
        <p:txBody>
          <a:bodyPr wrap="none" rtlCol="0">
            <a:spAutoFit/>
          </a:bodyPr>
          <a:lstStyle/>
          <a:p>
            <a:r>
              <a:rPr lang="en-US" sz="1400" dirty="0">
                <a:solidFill>
                  <a:schemeClr val="bg1"/>
                </a:solidFill>
              </a:rPr>
              <a:t>Apr 22</a:t>
            </a:r>
            <a:endParaRPr lang="en-ID" sz="1400" dirty="0">
              <a:solidFill>
                <a:schemeClr val="bg1"/>
              </a:solidFill>
            </a:endParaRPr>
          </a:p>
        </p:txBody>
      </p:sp>
      <p:sp>
        <p:nvSpPr>
          <p:cNvPr id="20" name="TextBox 19">
            <a:extLst>
              <a:ext uri="{FF2B5EF4-FFF2-40B4-BE49-F238E27FC236}">
                <a16:creationId xmlns:a16="http://schemas.microsoft.com/office/drawing/2014/main" id="{CF89B13A-9D93-8D8D-390D-56D80136C6B7}"/>
              </a:ext>
            </a:extLst>
          </p:cNvPr>
          <p:cNvSpPr txBox="1"/>
          <p:nvPr/>
        </p:nvSpPr>
        <p:spPr>
          <a:xfrm>
            <a:off x="7288396" y="662969"/>
            <a:ext cx="601447" cy="307777"/>
          </a:xfrm>
          <a:prstGeom prst="rect">
            <a:avLst/>
          </a:prstGeom>
          <a:noFill/>
        </p:spPr>
        <p:txBody>
          <a:bodyPr wrap="none" rtlCol="0">
            <a:spAutoFit/>
          </a:bodyPr>
          <a:lstStyle/>
          <a:p>
            <a:r>
              <a:rPr lang="en-US" sz="1400" dirty="0">
                <a:solidFill>
                  <a:schemeClr val="bg1"/>
                </a:solidFill>
              </a:rPr>
              <a:t>Jul 07</a:t>
            </a:r>
            <a:endParaRPr lang="en-ID" sz="1400" dirty="0">
              <a:solidFill>
                <a:schemeClr val="bg1"/>
              </a:solidFill>
            </a:endParaRPr>
          </a:p>
        </p:txBody>
      </p:sp>
      <p:sp>
        <p:nvSpPr>
          <p:cNvPr id="21" name="TextBox 20">
            <a:extLst>
              <a:ext uri="{FF2B5EF4-FFF2-40B4-BE49-F238E27FC236}">
                <a16:creationId xmlns:a16="http://schemas.microsoft.com/office/drawing/2014/main" id="{FFDCA405-F497-28EB-43EC-97DDE2E482B0}"/>
              </a:ext>
            </a:extLst>
          </p:cNvPr>
          <p:cNvSpPr txBox="1"/>
          <p:nvPr/>
        </p:nvSpPr>
        <p:spPr>
          <a:xfrm>
            <a:off x="7889843" y="601414"/>
            <a:ext cx="691215" cy="307777"/>
          </a:xfrm>
          <a:prstGeom prst="rect">
            <a:avLst/>
          </a:prstGeom>
          <a:noFill/>
        </p:spPr>
        <p:txBody>
          <a:bodyPr wrap="none" rtlCol="0">
            <a:spAutoFit/>
          </a:bodyPr>
          <a:lstStyle/>
          <a:p>
            <a:r>
              <a:rPr lang="en-US" sz="1400" dirty="0">
                <a:solidFill>
                  <a:schemeClr val="bg1"/>
                </a:solidFill>
              </a:rPr>
              <a:t>Aug 01</a:t>
            </a:r>
            <a:endParaRPr lang="en-ID" sz="1400" dirty="0">
              <a:solidFill>
                <a:schemeClr val="bg1"/>
              </a:solidFill>
            </a:endParaRPr>
          </a:p>
        </p:txBody>
      </p:sp>
    </p:spTree>
    <p:extLst>
      <p:ext uri="{BB962C8B-B14F-4D97-AF65-F5344CB8AC3E}">
        <p14:creationId xmlns:p14="http://schemas.microsoft.com/office/powerpoint/2010/main" val="2552015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moke and clouds at night&#10;&#10;AI-generated content may be incorrect.">
            <a:extLst>
              <a:ext uri="{FF2B5EF4-FFF2-40B4-BE49-F238E27FC236}">
                <a16:creationId xmlns:a16="http://schemas.microsoft.com/office/drawing/2014/main" id="{E17126C4-3B95-D7BB-7A09-17AFE58CF24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413" y="-22225"/>
            <a:ext cx="3116267" cy="2079625"/>
          </a:xfrm>
        </p:spPr>
      </p:pic>
      <p:pic>
        <p:nvPicPr>
          <p:cNvPr id="7" name="Picture 6" descr="A mountain with smoke and clouds&#10;&#10;AI-generated content may be incorrect.">
            <a:extLst>
              <a:ext uri="{FF2B5EF4-FFF2-40B4-BE49-F238E27FC236}">
                <a16:creationId xmlns:a16="http://schemas.microsoft.com/office/drawing/2014/main" id="{F99CF382-9D4C-8EAF-002D-E2000C4F79D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6580" y="2091532"/>
            <a:ext cx="3086100" cy="1531937"/>
          </a:xfrm>
          <a:prstGeom prst="rect">
            <a:avLst/>
          </a:prstGeom>
        </p:spPr>
      </p:pic>
      <p:pic>
        <p:nvPicPr>
          <p:cNvPr id="9" name="Picture 8" descr="A mountain with trees and smoke&#10;&#10;AI-generated content may be incorrect.">
            <a:extLst>
              <a:ext uri="{FF2B5EF4-FFF2-40B4-BE49-F238E27FC236}">
                <a16:creationId xmlns:a16="http://schemas.microsoft.com/office/drawing/2014/main" id="{597E4E1F-C83F-9F38-4491-10AED19AAF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0" y="3657601"/>
            <a:ext cx="3124200" cy="2343150"/>
          </a:xfrm>
          <a:prstGeom prst="rect">
            <a:avLst/>
          </a:prstGeom>
        </p:spPr>
      </p:pic>
      <p:pic>
        <p:nvPicPr>
          <p:cNvPr id="11" name="Picture 10">
            <a:extLst>
              <a:ext uri="{FF2B5EF4-FFF2-40B4-BE49-F238E27FC236}">
                <a16:creationId xmlns:a16="http://schemas.microsoft.com/office/drawing/2014/main" id="{C1294A9A-0594-C957-671F-F71CA831D4EC}"/>
              </a:ext>
            </a:extLst>
          </p:cNvPr>
          <p:cNvPicPr>
            <a:picLocks noChangeAspect="1"/>
          </p:cNvPicPr>
          <p:nvPr/>
        </p:nvPicPr>
        <p:blipFill>
          <a:blip r:embed="rId5"/>
          <a:stretch>
            <a:fillRect/>
          </a:stretch>
        </p:blipFill>
        <p:spPr>
          <a:xfrm>
            <a:off x="3133610" y="-22225"/>
            <a:ext cx="3086100" cy="6022976"/>
          </a:xfrm>
          <a:prstGeom prst="rect">
            <a:avLst/>
          </a:prstGeom>
        </p:spPr>
      </p:pic>
      <p:pic>
        <p:nvPicPr>
          <p:cNvPr id="13" name="Picture 12">
            <a:extLst>
              <a:ext uri="{FF2B5EF4-FFF2-40B4-BE49-F238E27FC236}">
                <a16:creationId xmlns:a16="http://schemas.microsoft.com/office/drawing/2014/main" id="{3A9ECA38-C871-67F7-EA58-00A49055161B}"/>
              </a:ext>
            </a:extLst>
          </p:cNvPr>
          <p:cNvPicPr>
            <a:picLocks noChangeAspect="1"/>
          </p:cNvPicPr>
          <p:nvPr/>
        </p:nvPicPr>
        <p:blipFill>
          <a:blip r:embed="rId6"/>
          <a:stretch>
            <a:fillRect/>
          </a:stretch>
        </p:blipFill>
        <p:spPr>
          <a:xfrm>
            <a:off x="6219710" y="-22224"/>
            <a:ext cx="3114790" cy="6022975"/>
          </a:xfrm>
          <a:prstGeom prst="rect">
            <a:avLst/>
          </a:prstGeom>
        </p:spPr>
      </p:pic>
      <p:pic>
        <p:nvPicPr>
          <p:cNvPr id="15" name="Picture 14">
            <a:extLst>
              <a:ext uri="{FF2B5EF4-FFF2-40B4-BE49-F238E27FC236}">
                <a16:creationId xmlns:a16="http://schemas.microsoft.com/office/drawing/2014/main" id="{CE387F77-FADD-A595-51F2-CE979CD35DE1}"/>
              </a:ext>
            </a:extLst>
          </p:cNvPr>
          <p:cNvPicPr>
            <a:picLocks noChangeAspect="1"/>
          </p:cNvPicPr>
          <p:nvPr/>
        </p:nvPicPr>
        <p:blipFill>
          <a:blip r:embed="rId7"/>
          <a:stretch>
            <a:fillRect/>
          </a:stretch>
        </p:blipFill>
        <p:spPr>
          <a:xfrm>
            <a:off x="9277350" y="-22225"/>
            <a:ext cx="2914650" cy="6022975"/>
          </a:xfrm>
          <a:prstGeom prst="rect">
            <a:avLst/>
          </a:prstGeom>
        </p:spPr>
      </p:pic>
      <p:sp>
        <p:nvSpPr>
          <p:cNvPr id="16" name="TextBox 15">
            <a:extLst>
              <a:ext uri="{FF2B5EF4-FFF2-40B4-BE49-F238E27FC236}">
                <a16:creationId xmlns:a16="http://schemas.microsoft.com/office/drawing/2014/main" id="{795A6537-9C8C-B111-20CE-987615272229}"/>
              </a:ext>
            </a:extLst>
          </p:cNvPr>
          <p:cNvSpPr txBox="1"/>
          <p:nvPr/>
        </p:nvSpPr>
        <p:spPr>
          <a:xfrm>
            <a:off x="46580" y="6034883"/>
            <a:ext cx="2553712" cy="369332"/>
          </a:xfrm>
          <a:prstGeom prst="rect">
            <a:avLst/>
          </a:prstGeom>
          <a:noFill/>
        </p:spPr>
        <p:txBody>
          <a:bodyPr wrap="none" rtlCol="0">
            <a:spAutoFit/>
          </a:bodyPr>
          <a:lstStyle/>
          <a:p>
            <a:r>
              <a:rPr lang="en-US" dirty="0"/>
              <a:t>March 20,2025  (8000 m)</a:t>
            </a:r>
            <a:endParaRPr lang="en-ID" dirty="0"/>
          </a:p>
        </p:txBody>
      </p:sp>
      <p:sp>
        <p:nvSpPr>
          <p:cNvPr id="17" name="TextBox 16">
            <a:extLst>
              <a:ext uri="{FF2B5EF4-FFF2-40B4-BE49-F238E27FC236}">
                <a16:creationId xmlns:a16="http://schemas.microsoft.com/office/drawing/2014/main" id="{FBD11568-701D-DBC2-AD1C-9C2CD9393FCA}"/>
              </a:ext>
            </a:extLst>
          </p:cNvPr>
          <p:cNvSpPr txBox="1"/>
          <p:nvPr/>
        </p:nvSpPr>
        <p:spPr>
          <a:xfrm>
            <a:off x="3104220" y="6000750"/>
            <a:ext cx="3040256" cy="646331"/>
          </a:xfrm>
          <a:prstGeom prst="rect">
            <a:avLst/>
          </a:prstGeom>
          <a:noFill/>
        </p:spPr>
        <p:txBody>
          <a:bodyPr wrap="none" rtlCol="0">
            <a:spAutoFit/>
          </a:bodyPr>
          <a:lstStyle/>
          <a:p>
            <a:r>
              <a:rPr lang="en-US" dirty="0"/>
              <a:t>April 22, 2025  (continuous </a:t>
            </a:r>
          </a:p>
          <a:p>
            <a:r>
              <a:rPr lang="en-US" dirty="0"/>
              <a:t>Eruption that lasted 16 hours)</a:t>
            </a:r>
            <a:endParaRPr lang="en-ID" dirty="0"/>
          </a:p>
        </p:txBody>
      </p:sp>
      <p:sp>
        <p:nvSpPr>
          <p:cNvPr id="18" name="TextBox 17">
            <a:extLst>
              <a:ext uri="{FF2B5EF4-FFF2-40B4-BE49-F238E27FC236}">
                <a16:creationId xmlns:a16="http://schemas.microsoft.com/office/drawing/2014/main" id="{D1E3D0FC-66A0-0398-4A8F-6D1AC6C6DFF3}"/>
              </a:ext>
            </a:extLst>
          </p:cNvPr>
          <p:cNvSpPr txBox="1"/>
          <p:nvPr/>
        </p:nvSpPr>
        <p:spPr>
          <a:xfrm>
            <a:off x="6830394" y="6000750"/>
            <a:ext cx="1836272" cy="369332"/>
          </a:xfrm>
          <a:prstGeom prst="rect">
            <a:avLst/>
          </a:prstGeom>
          <a:noFill/>
        </p:spPr>
        <p:txBody>
          <a:bodyPr wrap="none" rtlCol="0">
            <a:spAutoFit/>
          </a:bodyPr>
          <a:lstStyle/>
          <a:p>
            <a:r>
              <a:rPr lang="en-US" dirty="0"/>
              <a:t>May 18, (6000 m)</a:t>
            </a:r>
            <a:endParaRPr lang="en-ID" dirty="0"/>
          </a:p>
        </p:txBody>
      </p:sp>
      <p:sp>
        <p:nvSpPr>
          <p:cNvPr id="19" name="TextBox 18">
            <a:extLst>
              <a:ext uri="{FF2B5EF4-FFF2-40B4-BE49-F238E27FC236}">
                <a16:creationId xmlns:a16="http://schemas.microsoft.com/office/drawing/2014/main" id="{15EB7562-D81D-1D01-BA4E-D6A01A916AEA}"/>
              </a:ext>
            </a:extLst>
          </p:cNvPr>
          <p:cNvSpPr txBox="1"/>
          <p:nvPr/>
        </p:nvSpPr>
        <p:spPr>
          <a:xfrm>
            <a:off x="9716607" y="6000750"/>
            <a:ext cx="2036135" cy="369332"/>
          </a:xfrm>
          <a:prstGeom prst="rect">
            <a:avLst/>
          </a:prstGeom>
          <a:noFill/>
        </p:spPr>
        <p:txBody>
          <a:bodyPr wrap="none" rtlCol="0">
            <a:spAutoFit/>
          </a:bodyPr>
          <a:lstStyle/>
          <a:p>
            <a:r>
              <a:rPr lang="en-US" dirty="0"/>
              <a:t>June 17, (10.000 m)</a:t>
            </a:r>
            <a:endParaRPr lang="en-ID" dirty="0"/>
          </a:p>
        </p:txBody>
      </p:sp>
    </p:spTree>
    <p:extLst>
      <p:ext uri="{BB962C8B-B14F-4D97-AF65-F5344CB8AC3E}">
        <p14:creationId xmlns:p14="http://schemas.microsoft.com/office/powerpoint/2010/main" val="3892715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65157-9D02-3FF7-4CC8-AF00AAEC5CD7}"/>
              </a:ext>
            </a:extLst>
          </p:cNvPr>
          <p:cNvSpPr>
            <a:spLocks noGrp="1"/>
          </p:cNvSpPr>
          <p:nvPr>
            <p:ph type="title"/>
          </p:nvPr>
        </p:nvSpPr>
        <p:spPr>
          <a:xfrm>
            <a:off x="1238250" y="365125"/>
            <a:ext cx="10515600" cy="1325563"/>
          </a:xfrm>
        </p:spPr>
        <p:txBody>
          <a:bodyPr/>
          <a:lstStyle/>
          <a:p>
            <a:endParaRPr lang="en-ID"/>
          </a:p>
        </p:txBody>
      </p:sp>
      <p:pic>
        <p:nvPicPr>
          <p:cNvPr id="5" name="Content Placeholder 4" descr="A smoke billowing from a volcano&#10;&#10;AI-generated content may be incorrect.">
            <a:extLst>
              <a:ext uri="{FF2B5EF4-FFF2-40B4-BE49-F238E27FC236}">
                <a16:creationId xmlns:a16="http://schemas.microsoft.com/office/drawing/2014/main" id="{A20E8C9F-3FCE-FAAF-946A-CDB9E0A8879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00050" y="0"/>
            <a:ext cx="3225800" cy="2419350"/>
          </a:xfrm>
        </p:spPr>
      </p:pic>
      <p:pic>
        <p:nvPicPr>
          <p:cNvPr id="7" name="Picture 6" descr="A mountain with smoke and flames&#10;&#10;AI-generated content may be incorrect.">
            <a:extLst>
              <a:ext uri="{FF2B5EF4-FFF2-40B4-BE49-F238E27FC236}">
                <a16:creationId xmlns:a16="http://schemas.microsoft.com/office/drawing/2014/main" id="{2EA81D7E-6873-5864-2FCF-5F3B411F1F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050" y="2266950"/>
            <a:ext cx="3225800" cy="2419350"/>
          </a:xfrm>
          <a:prstGeom prst="rect">
            <a:avLst/>
          </a:prstGeom>
        </p:spPr>
      </p:pic>
      <p:pic>
        <p:nvPicPr>
          <p:cNvPr id="9" name="Picture 8" descr="A smoke coming from a mountain&#10;&#10;AI-generated content may be incorrect.">
            <a:extLst>
              <a:ext uri="{FF2B5EF4-FFF2-40B4-BE49-F238E27FC236}">
                <a16:creationId xmlns:a16="http://schemas.microsoft.com/office/drawing/2014/main" id="{8A8D34BB-34A7-FD18-A89C-2F9F7A2F94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0050" y="3886200"/>
            <a:ext cx="3225800" cy="2967037"/>
          </a:xfrm>
          <a:prstGeom prst="rect">
            <a:avLst/>
          </a:prstGeom>
        </p:spPr>
      </p:pic>
      <p:sp>
        <p:nvSpPr>
          <p:cNvPr id="10" name="TextBox 9">
            <a:extLst>
              <a:ext uri="{FF2B5EF4-FFF2-40B4-BE49-F238E27FC236}">
                <a16:creationId xmlns:a16="http://schemas.microsoft.com/office/drawing/2014/main" id="{E378DAC7-5677-A912-7807-5FE9DB76EBD2}"/>
              </a:ext>
            </a:extLst>
          </p:cNvPr>
          <p:cNvSpPr txBox="1"/>
          <p:nvPr/>
        </p:nvSpPr>
        <p:spPr>
          <a:xfrm>
            <a:off x="446630" y="6034883"/>
            <a:ext cx="2476960" cy="369332"/>
          </a:xfrm>
          <a:prstGeom prst="rect">
            <a:avLst/>
          </a:prstGeom>
          <a:noFill/>
        </p:spPr>
        <p:txBody>
          <a:bodyPr wrap="none" rtlCol="0">
            <a:spAutoFit/>
          </a:bodyPr>
          <a:lstStyle/>
          <a:p>
            <a:r>
              <a:rPr lang="en-US" dirty="0">
                <a:solidFill>
                  <a:schemeClr val="bg1"/>
                </a:solidFill>
              </a:rPr>
              <a:t>July 07,2025  (18.000 m)</a:t>
            </a:r>
            <a:endParaRPr lang="en-ID" dirty="0">
              <a:solidFill>
                <a:schemeClr val="bg1"/>
              </a:solidFill>
            </a:endParaRPr>
          </a:p>
        </p:txBody>
      </p:sp>
      <p:pic>
        <p:nvPicPr>
          <p:cNvPr id="12" name="Picture 11">
            <a:extLst>
              <a:ext uri="{FF2B5EF4-FFF2-40B4-BE49-F238E27FC236}">
                <a16:creationId xmlns:a16="http://schemas.microsoft.com/office/drawing/2014/main" id="{B37D317D-4098-7BF4-3372-2BC880814EE2}"/>
              </a:ext>
            </a:extLst>
          </p:cNvPr>
          <p:cNvPicPr>
            <a:picLocks noChangeAspect="1"/>
          </p:cNvPicPr>
          <p:nvPr/>
        </p:nvPicPr>
        <p:blipFill>
          <a:blip r:embed="rId5"/>
          <a:stretch>
            <a:fillRect/>
          </a:stretch>
        </p:blipFill>
        <p:spPr>
          <a:xfrm>
            <a:off x="3611443" y="-1"/>
            <a:ext cx="3494065" cy="6853237"/>
          </a:xfrm>
          <a:prstGeom prst="rect">
            <a:avLst/>
          </a:prstGeom>
        </p:spPr>
      </p:pic>
      <p:sp>
        <p:nvSpPr>
          <p:cNvPr id="13" name="TextBox 12">
            <a:extLst>
              <a:ext uri="{FF2B5EF4-FFF2-40B4-BE49-F238E27FC236}">
                <a16:creationId xmlns:a16="http://schemas.microsoft.com/office/drawing/2014/main" id="{3A5DB99A-89EB-C4E4-D69E-61BD1F3011BE}"/>
              </a:ext>
            </a:extLst>
          </p:cNvPr>
          <p:cNvSpPr txBox="1"/>
          <p:nvPr/>
        </p:nvSpPr>
        <p:spPr>
          <a:xfrm>
            <a:off x="3903921" y="6107908"/>
            <a:ext cx="2774157" cy="369332"/>
          </a:xfrm>
          <a:prstGeom prst="rect">
            <a:avLst/>
          </a:prstGeom>
          <a:noFill/>
        </p:spPr>
        <p:txBody>
          <a:bodyPr wrap="none" rtlCol="0">
            <a:spAutoFit/>
          </a:bodyPr>
          <a:lstStyle/>
          <a:p>
            <a:r>
              <a:rPr lang="en-US" dirty="0">
                <a:solidFill>
                  <a:schemeClr val="bg1"/>
                </a:solidFill>
              </a:rPr>
              <a:t>August 02,2025  (18.000 m)</a:t>
            </a:r>
            <a:endParaRPr lang="en-ID" dirty="0">
              <a:solidFill>
                <a:schemeClr val="bg1"/>
              </a:solidFill>
            </a:endParaRPr>
          </a:p>
        </p:txBody>
      </p:sp>
      <p:pic>
        <p:nvPicPr>
          <p:cNvPr id="15" name="Picture 14">
            <a:extLst>
              <a:ext uri="{FF2B5EF4-FFF2-40B4-BE49-F238E27FC236}">
                <a16:creationId xmlns:a16="http://schemas.microsoft.com/office/drawing/2014/main" id="{6237249E-AE00-1914-E06B-F61910C098BE}"/>
              </a:ext>
            </a:extLst>
          </p:cNvPr>
          <p:cNvPicPr>
            <a:picLocks noChangeAspect="1"/>
          </p:cNvPicPr>
          <p:nvPr/>
        </p:nvPicPr>
        <p:blipFill>
          <a:blip r:embed="rId6"/>
          <a:stretch>
            <a:fillRect/>
          </a:stretch>
        </p:blipFill>
        <p:spPr>
          <a:xfrm>
            <a:off x="7100628" y="0"/>
            <a:ext cx="4647596" cy="6853236"/>
          </a:xfrm>
          <a:prstGeom prst="rect">
            <a:avLst/>
          </a:prstGeom>
        </p:spPr>
      </p:pic>
      <p:sp>
        <p:nvSpPr>
          <p:cNvPr id="16" name="TextBox 15">
            <a:extLst>
              <a:ext uri="{FF2B5EF4-FFF2-40B4-BE49-F238E27FC236}">
                <a16:creationId xmlns:a16="http://schemas.microsoft.com/office/drawing/2014/main" id="{6383A5E4-0EAE-2735-15C9-5795F6191A50}"/>
              </a:ext>
            </a:extLst>
          </p:cNvPr>
          <p:cNvSpPr txBox="1"/>
          <p:nvPr/>
        </p:nvSpPr>
        <p:spPr>
          <a:xfrm>
            <a:off x="7378699" y="6206573"/>
            <a:ext cx="3410357" cy="923330"/>
          </a:xfrm>
          <a:prstGeom prst="rect">
            <a:avLst/>
          </a:prstGeom>
          <a:noFill/>
        </p:spPr>
        <p:txBody>
          <a:bodyPr wrap="none" rtlCol="0">
            <a:spAutoFit/>
          </a:bodyPr>
          <a:lstStyle/>
          <a:p>
            <a:r>
              <a:rPr lang="en-US" dirty="0">
                <a:solidFill>
                  <a:schemeClr val="bg1"/>
                </a:solidFill>
              </a:rPr>
              <a:t>September 06,2025   (continuous </a:t>
            </a:r>
          </a:p>
          <a:p>
            <a:r>
              <a:rPr lang="en-US" dirty="0">
                <a:solidFill>
                  <a:schemeClr val="bg1"/>
                </a:solidFill>
              </a:rPr>
              <a:t>Eruption that lasted 6 hours)</a:t>
            </a:r>
            <a:endParaRPr lang="en-ID" dirty="0">
              <a:solidFill>
                <a:schemeClr val="bg1"/>
              </a:solidFill>
            </a:endParaRPr>
          </a:p>
          <a:p>
            <a:r>
              <a:rPr lang="en-US" dirty="0">
                <a:solidFill>
                  <a:schemeClr val="bg1"/>
                </a:solidFill>
              </a:rPr>
              <a:t>)</a:t>
            </a:r>
            <a:endParaRPr lang="en-ID" dirty="0">
              <a:solidFill>
                <a:schemeClr val="bg1"/>
              </a:solidFill>
            </a:endParaRPr>
          </a:p>
        </p:txBody>
      </p:sp>
    </p:spTree>
    <p:extLst>
      <p:ext uri="{BB962C8B-B14F-4D97-AF65-F5344CB8AC3E}">
        <p14:creationId xmlns:p14="http://schemas.microsoft.com/office/powerpoint/2010/main" val="3513836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2D3A5-4CB8-938F-FAFF-3DC500527FE5}"/>
              </a:ext>
            </a:extLst>
          </p:cNvPr>
          <p:cNvSpPr>
            <a:spLocks noGrp="1"/>
          </p:cNvSpPr>
          <p:nvPr>
            <p:ph type="title"/>
          </p:nvPr>
        </p:nvSpPr>
        <p:spPr>
          <a:xfrm>
            <a:off x="0" y="1117"/>
            <a:ext cx="10515600" cy="570383"/>
          </a:xfrm>
        </p:spPr>
        <p:txBody>
          <a:bodyPr>
            <a:normAutofit/>
          </a:bodyPr>
          <a:lstStyle/>
          <a:p>
            <a:r>
              <a:rPr lang="en-US" sz="2800" dirty="0">
                <a:latin typeface="Amasis MT Pro Medium" panose="02040604050005020304" pitchFamily="18" charset="0"/>
              </a:rPr>
              <a:t>Tiltmeter and RSAM</a:t>
            </a:r>
            <a:endParaRPr lang="en-ID" sz="2800" dirty="0">
              <a:latin typeface="Amasis MT Pro Medium" panose="02040604050005020304" pitchFamily="18" charset="0"/>
            </a:endParaRPr>
          </a:p>
        </p:txBody>
      </p:sp>
      <p:pic>
        <p:nvPicPr>
          <p:cNvPr id="5" name="Content Placeholder 4">
            <a:extLst>
              <a:ext uri="{FF2B5EF4-FFF2-40B4-BE49-F238E27FC236}">
                <a16:creationId xmlns:a16="http://schemas.microsoft.com/office/drawing/2014/main" id="{5F9036F2-1C64-11F2-802B-B1BC4C2B70C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049387" y="-1554163"/>
            <a:ext cx="3362088" cy="4351338"/>
          </a:xfrm>
        </p:spPr>
      </p:pic>
      <p:pic>
        <p:nvPicPr>
          <p:cNvPr id="7" name="Picture 6">
            <a:extLst>
              <a:ext uri="{FF2B5EF4-FFF2-40B4-BE49-F238E27FC236}">
                <a16:creationId xmlns:a16="http://schemas.microsoft.com/office/drawing/2014/main" id="{D6B94AB6-BAF7-CE39-578F-B05245D5A7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02" y="941531"/>
            <a:ext cx="6010207" cy="4612833"/>
          </a:xfrm>
          <a:prstGeom prst="rect">
            <a:avLst/>
          </a:prstGeom>
        </p:spPr>
      </p:pic>
      <p:pic>
        <p:nvPicPr>
          <p:cNvPr id="4" name="Picture 3" descr="A graph of a graph showing different colored bars&#10;&#10;AI-generated content may be incorrect.">
            <a:extLst>
              <a:ext uri="{FF2B5EF4-FFF2-40B4-BE49-F238E27FC236}">
                <a16:creationId xmlns:a16="http://schemas.microsoft.com/office/drawing/2014/main" id="{76E719F1-C9CB-1E48-B46E-17708CEC85E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181794" y="385534"/>
            <a:ext cx="6010206" cy="4823282"/>
          </a:xfrm>
          <a:prstGeom prst="rect">
            <a:avLst/>
          </a:prstGeom>
        </p:spPr>
      </p:pic>
      <p:sp>
        <p:nvSpPr>
          <p:cNvPr id="8" name="TextBox 7">
            <a:extLst>
              <a:ext uri="{FF2B5EF4-FFF2-40B4-BE49-F238E27FC236}">
                <a16:creationId xmlns:a16="http://schemas.microsoft.com/office/drawing/2014/main" id="{5F13CD37-E655-8850-C6FA-2CDD2B95BF7E}"/>
              </a:ext>
            </a:extLst>
          </p:cNvPr>
          <p:cNvSpPr txBox="1"/>
          <p:nvPr/>
        </p:nvSpPr>
        <p:spPr>
          <a:xfrm>
            <a:off x="589105" y="5554364"/>
            <a:ext cx="4953000" cy="1200329"/>
          </a:xfrm>
          <a:prstGeom prst="rect">
            <a:avLst/>
          </a:prstGeom>
          <a:noFill/>
        </p:spPr>
        <p:txBody>
          <a:bodyPr wrap="square">
            <a:spAutoFit/>
          </a:bodyPr>
          <a:lstStyle/>
          <a:p>
            <a:r>
              <a:rPr lang="en-ID" dirty="0">
                <a:latin typeface="Amasis MT Pro Medium" panose="02040604050005020304" pitchFamily="18" charset="0"/>
              </a:rPr>
              <a:t>The tiltmeter graph on the Y-axis (Radial) looks very helpful in predicting eruptions. In this case, the positive Y-axis is facing away from the crater.</a:t>
            </a:r>
          </a:p>
        </p:txBody>
      </p:sp>
      <p:sp>
        <p:nvSpPr>
          <p:cNvPr id="11" name="TextBox 10">
            <a:extLst>
              <a:ext uri="{FF2B5EF4-FFF2-40B4-BE49-F238E27FC236}">
                <a16:creationId xmlns:a16="http://schemas.microsoft.com/office/drawing/2014/main" id="{6C5ABBF4-658F-8782-0BC2-3880F5C2784D}"/>
              </a:ext>
            </a:extLst>
          </p:cNvPr>
          <p:cNvSpPr txBox="1"/>
          <p:nvPr/>
        </p:nvSpPr>
        <p:spPr>
          <a:xfrm>
            <a:off x="6181794" y="5593233"/>
            <a:ext cx="6010206" cy="923330"/>
          </a:xfrm>
          <a:prstGeom prst="rect">
            <a:avLst/>
          </a:prstGeom>
          <a:noFill/>
        </p:spPr>
        <p:txBody>
          <a:bodyPr wrap="square">
            <a:spAutoFit/>
          </a:bodyPr>
          <a:lstStyle/>
          <a:p>
            <a:r>
              <a:rPr lang="en-ID" dirty="0">
                <a:latin typeface="Amasis MT Pro Medium" panose="02040604050005020304" pitchFamily="18" charset="0"/>
              </a:rPr>
              <a:t>The use of RSAM from raw data directly appears to be helpful in eruptions accompanied by sustained tremor, but for those preceded by increased VT it is still unclear.</a:t>
            </a:r>
          </a:p>
        </p:txBody>
      </p:sp>
    </p:spTree>
    <p:extLst>
      <p:ext uri="{BB962C8B-B14F-4D97-AF65-F5344CB8AC3E}">
        <p14:creationId xmlns:p14="http://schemas.microsoft.com/office/powerpoint/2010/main" val="3418930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B494-2A18-D52C-FB70-CC644FD445C4}"/>
              </a:ext>
            </a:extLst>
          </p:cNvPr>
          <p:cNvSpPr>
            <a:spLocks noGrp="1"/>
          </p:cNvSpPr>
          <p:nvPr>
            <p:ph type="title"/>
          </p:nvPr>
        </p:nvSpPr>
        <p:spPr>
          <a:xfrm>
            <a:off x="0" y="-129776"/>
            <a:ext cx="10515600" cy="609600"/>
          </a:xfrm>
        </p:spPr>
        <p:txBody>
          <a:bodyPr>
            <a:normAutofit/>
          </a:bodyPr>
          <a:lstStyle/>
          <a:p>
            <a:r>
              <a:rPr lang="en-US" sz="3200" dirty="0">
                <a:latin typeface="Amasis MT Pro Medium" panose="02040604050005020304" pitchFamily="18" charset="0"/>
              </a:rPr>
              <a:t>Filtered RSAM</a:t>
            </a:r>
            <a:endParaRPr lang="en-ID" sz="3200" dirty="0">
              <a:latin typeface="Amasis MT Pro Medium" panose="02040604050005020304" pitchFamily="18" charset="0"/>
            </a:endParaRPr>
          </a:p>
        </p:txBody>
      </p:sp>
      <p:pic>
        <p:nvPicPr>
          <p:cNvPr id="5" name="Content Placeholder 4" descr="A graph showing a graph of a number of data">
            <a:extLst>
              <a:ext uri="{FF2B5EF4-FFF2-40B4-BE49-F238E27FC236}">
                <a16:creationId xmlns:a16="http://schemas.microsoft.com/office/drawing/2014/main" id="{7408354D-E5ED-B3CD-0031-2DA2650186BF}"/>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327031"/>
            <a:ext cx="10515600" cy="1256505"/>
          </a:xfrm>
        </p:spPr>
      </p:pic>
      <p:pic>
        <p:nvPicPr>
          <p:cNvPr id="7" name="Picture 6" descr="A graph showing a number of data&#10;&#10;AI-generated content may be incorrect.">
            <a:extLst>
              <a:ext uri="{FF2B5EF4-FFF2-40B4-BE49-F238E27FC236}">
                <a16:creationId xmlns:a16="http://schemas.microsoft.com/office/drawing/2014/main" id="{ABA89FDD-E6DE-9EEF-4AA1-2FFC841BCF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686917"/>
            <a:ext cx="10515600" cy="1256505"/>
          </a:xfrm>
          <a:prstGeom prst="rect">
            <a:avLst/>
          </a:prstGeom>
        </p:spPr>
      </p:pic>
      <p:pic>
        <p:nvPicPr>
          <p:cNvPr id="9" name="Picture 8" descr="A graph of a graph&#10;&#10;AI-generated content may be incorrect.">
            <a:extLst>
              <a:ext uri="{FF2B5EF4-FFF2-40B4-BE49-F238E27FC236}">
                <a16:creationId xmlns:a16="http://schemas.microsoft.com/office/drawing/2014/main" id="{54BCEFCF-0A57-F747-A2DA-4F745BDD3C9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875753"/>
            <a:ext cx="10515600" cy="1486700"/>
          </a:xfrm>
          <a:prstGeom prst="rect">
            <a:avLst/>
          </a:prstGeom>
        </p:spPr>
      </p:pic>
      <p:pic>
        <p:nvPicPr>
          <p:cNvPr id="11" name="Picture 10" descr="A graph of a graph&#10;&#10;AI-generated content may be incorrect.">
            <a:extLst>
              <a:ext uri="{FF2B5EF4-FFF2-40B4-BE49-F238E27FC236}">
                <a16:creationId xmlns:a16="http://schemas.microsoft.com/office/drawing/2014/main" id="{04666FED-D8E4-FF7E-81DE-E1173924151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4150515"/>
            <a:ext cx="10515600" cy="1256504"/>
          </a:xfrm>
          <a:prstGeom prst="rect">
            <a:avLst/>
          </a:prstGeom>
        </p:spPr>
      </p:pic>
      <p:pic>
        <p:nvPicPr>
          <p:cNvPr id="13" name="Picture 12" descr="A graph with red and yellow lines&#10;&#10;AI-generated content may be incorrect.">
            <a:extLst>
              <a:ext uri="{FF2B5EF4-FFF2-40B4-BE49-F238E27FC236}">
                <a16:creationId xmlns:a16="http://schemas.microsoft.com/office/drawing/2014/main" id="{D728E318-44CA-8EFD-9ECD-45DD96C68C2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5371300"/>
            <a:ext cx="10515600" cy="1486700"/>
          </a:xfrm>
          <a:prstGeom prst="rect">
            <a:avLst/>
          </a:prstGeom>
        </p:spPr>
      </p:pic>
      <p:sp>
        <p:nvSpPr>
          <p:cNvPr id="14" name="TextBox 13">
            <a:extLst>
              <a:ext uri="{FF2B5EF4-FFF2-40B4-BE49-F238E27FC236}">
                <a16:creationId xmlns:a16="http://schemas.microsoft.com/office/drawing/2014/main" id="{FC694CFF-96DB-4B98-67C3-923239E24B22}"/>
              </a:ext>
            </a:extLst>
          </p:cNvPr>
          <p:cNvSpPr txBox="1"/>
          <p:nvPr/>
        </p:nvSpPr>
        <p:spPr>
          <a:xfrm>
            <a:off x="10515600" y="90675"/>
            <a:ext cx="1655197" cy="369332"/>
          </a:xfrm>
          <a:prstGeom prst="rect">
            <a:avLst/>
          </a:prstGeom>
          <a:noFill/>
        </p:spPr>
        <p:txBody>
          <a:bodyPr wrap="none" rtlCol="0">
            <a:spAutoFit/>
          </a:bodyPr>
          <a:lstStyle/>
          <a:p>
            <a:r>
              <a:rPr lang="en-US" dirty="0"/>
              <a:t>Band Pass Filter</a:t>
            </a:r>
            <a:endParaRPr lang="en-ID" dirty="0"/>
          </a:p>
        </p:txBody>
      </p:sp>
      <p:sp>
        <p:nvSpPr>
          <p:cNvPr id="15" name="TextBox 14">
            <a:extLst>
              <a:ext uri="{FF2B5EF4-FFF2-40B4-BE49-F238E27FC236}">
                <a16:creationId xmlns:a16="http://schemas.microsoft.com/office/drawing/2014/main" id="{2D0551C9-5E30-2471-17F7-2717938239EA}"/>
              </a:ext>
            </a:extLst>
          </p:cNvPr>
          <p:cNvSpPr txBox="1"/>
          <p:nvPr/>
        </p:nvSpPr>
        <p:spPr>
          <a:xfrm>
            <a:off x="10536803" y="726379"/>
            <a:ext cx="1220206" cy="369332"/>
          </a:xfrm>
          <a:prstGeom prst="rect">
            <a:avLst/>
          </a:prstGeom>
          <a:noFill/>
        </p:spPr>
        <p:txBody>
          <a:bodyPr wrap="none" rtlCol="0">
            <a:spAutoFit/>
          </a:bodyPr>
          <a:lstStyle/>
          <a:p>
            <a:r>
              <a:rPr lang="en-US" dirty="0"/>
              <a:t>0,1 – 20 Hz</a:t>
            </a:r>
            <a:endParaRPr lang="en-ID" dirty="0"/>
          </a:p>
        </p:txBody>
      </p:sp>
      <p:sp>
        <p:nvSpPr>
          <p:cNvPr id="16" name="TextBox 15">
            <a:extLst>
              <a:ext uri="{FF2B5EF4-FFF2-40B4-BE49-F238E27FC236}">
                <a16:creationId xmlns:a16="http://schemas.microsoft.com/office/drawing/2014/main" id="{5590A765-F49E-5705-CC4F-62427B71676B}"/>
              </a:ext>
            </a:extLst>
          </p:cNvPr>
          <p:cNvSpPr txBox="1"/>
          <p:nvPr/>
        </p:nvSpPr>
        <p:spPr>
          <a:xfrm>
            <a:off x="10536803" y="1935929"/>
            <a:ext cx="928459" cy="369332"/>
          </a:xfrm>
          <a:prstGeom prst="rect">
            <a:avLst/>
          </a:prstGeom>
          <a:noFill/>
        </p:spPr>
        <p:txBody>
          <a:bodyPr wrap="none" rtlCol="0">
            <a:spAutoFit/>
          </a:bodyPr>
          <a:lstStyle/>
          <a:p>
            <a:r>
              <a:rPr lang="en-US" dirty="0"/>
              <a:t>2 – 5 Hz</a:t>
            </a:r>
            <a:endParaRPr lang="en-ID" dirty="0"/>
          </a:p>
        </p:txBody>
      </p:sp>
      <p:sp>
        <p:nvSpPr>
          <p:cNvPr id="17" name="TextBox 16">
            <a:extLst>
              <a:ext uri="{FF2B5EF4-FFF2-40B4-BE49-F238E27FC236}">
                <a16:creationId xmlns:a16="http://schemas.microsoft.com/office/drawing/2014/main" id="{6D4A8A7F-0F8D-ECC2-18B8-9A5679344B4A}"/>
              </a:ext>
            </a:extLst>
          </p:cNvPr>
          <p:cNvSpPr txBox="1"/>
          <p:nvPr/>
        </p:nvSpPr>
        <p:spPr>
          <a:xfrm>
            <a:off x="10564301" y="3145479"/>
            <a:ext cx="928459" cy="369332"/>
          </a:xfrm>
          <a:prstGeom prst="rect">
            <a:avLst/>
          </a:prstGeom>
          <a:noFill/>
        </p:spPr>
        <p:txBody>
          <a:bodyPr wrap="none" rtlCol="0">
            <a:spAutoFit/>
          </a:bodyPr>
          <a:lstStyle/>
          <a:p>
            <a:r>
              <a:rPr lang="en-US" dirty="0"/>
              <a:t>4 – 8 Hz</a:t>
            </a:r>
            <a:endParaRPr lang="en-ID" dirty="0"/>
          </a:p>
        </p:txBody>
      </p:sp>
      <p:sp>
        <p:nvSpPr>
          <p:cNvPr id="18" name="TextBox 17">
            <a:extLst>
              <a:ext uri="{FF2B5EF4-FFF2-40B4-BE49-F238E27FC236}">
                <a16:creationId xmlns:a16="http://schemas.microsoft.com/office/drawing/2014/main" id="{B6398316-AD3D-CCDD-EA56-9B85BBA46DD3}"/>
              </a:ext>
            </a:extLst>
          </p:cNvPr>
          <p:cNvSpPr txBox="1"/>
          <p:nvPr/>
        </p:nvSpPr>
        <p:spPr>
          <a:xfrm>
            <a:off x="10564301" y="4355029"/>
            <a:ext cx="1045479" cy="369332"/>
          </a:xfrm>
          <a:prstGeom prst="rect">
            <a:avLst/>
          </a:prstGeom>
          <a:noFill/>
        </p:spPr>
        <p:txBody>
          <a:bodyPr wrap="none" rtlCol="0">
            <a:spAutoFit/>
          </a:bodyPr>
          <a:lstStyle/>
          <a:p>
            <a:r>
              <a:rPr lang="en-US" dirty="0"/>
              <a:t>5 – 15 Hz</a:t>
            </a:r>
            <a:endParaRPr lang="en-ID" dirty="0"/>
          </a:p>
        </p:txBody>
      </p:sp>
      <p:sp>
        <p:nvSpPr>
          <p:cNvPr id="19" name="TextBox 18">
            <a:extLst>
              <a:ext uri="{FF2B5EF4-FFF2-40B4-BE49-F238E27FC236}">
                <a16:creationId xmlns:a16="http://schemas.microsoft.com/office/drawing/2014/main" id="{D827C3E8-A6E0-04C7-AB9B-D2EC8F6D3F74}"/>
              </a:ext>
            </a:extLst>
          </p:cNvPr>
          <p:cNvSpPr txBox="1"/>
          <p:nvPr/>
        </p:nvSpPr>
        <p:spPr>
          <a:xfrm>
            <a:off x="10493711" y="6062571"/>
            <a:ext cx="1045479" cy="369332"/>
          </a:xfrm>
          <a:prstGeom prst="rect">
            <a:avLst/>
          </a:prstGeom>
          <a:noFill/>
        </p:spPr>
        <p:txBody>
          <a:bodyPr wrap="none" rtlCol="0">
            <a:spAutoFit/>
          </a:bodyPr>
          <a:lstStyle/>
          <a:p>
            <a:r>
              <a:rPr lang="en-US" dirty="0"/>
              <a:t>8 – 16 Hz</a:t>
            </a:r>
            <a:endParaRPr lang="en-ID" dirty="0"/>
          </a:p>
        </p:txBody>
      </p:sp>
    </p:spTree>
    <p:extLst>
      <p:ext uri="{BB962C8B-B14F-4D97-AF65-F5344CB8AC3E}">
        <p14:creationId xmlns:p14="http://schemas.microsoft.com/office/powerpoint/2010/main" val="13995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4E4935-106E-CB00-7888-C4B7DD1251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68241" y="3469900"/>
            <a:ext cx="4232259" cy="2524500"/>
          </a:xfrm>
          <a:prstGeom prst="rect">
            <a:avLst/>
          </a:prstGeom>
        </p:spPr>
      </p:pic>
      <p:sp>
        <p:nvSpPr>
          <p:cNvPr id="2" name="Title 1">
            <a:extLst>
              <a:ext uri="{FF2B5EF4-FFF2-40B4-BE49-F238E27FC236}">
                <a16:creationId xmlns:a16="http://schemas.microsoft.com/office/drawing/2014/main" id="{C814B043-BF42-EAB2-A6DA-BEF53EF3CE3B}"/>
              </a:ext>
            </a:extLst>
          </p:cNvPr>
          <p:cNvSpPr>
            <a:spLocks noGrp="1"/>
          </p:cNvSpPr>
          <p:nvPr>
            <p:ph type="title"/>
          </p:nvPr>
        </p:nvSpPr>
        <p:spPr>
          <a:xfrm>
            <a:off x="8860" y="0"/>
            <a:ext cx="3346988" cy="662781"/>
          </a:xfrm>
        </p:spPr>
        <p:txBody>
          <a:bodyPr>
            <a:normAutofit/>
          </a:bodyPr>
          <a:lstStyle/>
          <a:p>
            <a:r>
              <a:rPr lang="en-US" sz="3200" dirty="0">
                <a:solidFill>
                  <a:schemeClr val="bg1"/>
                </a:solidFill>
              </a:rPr>
              <a:t>Introduction</a:t>
            </a:r>
            <a:endParaRPr lang="en-ID" sz="3200" dirty="0">
              <a:solidFill>
                <a:schemeClr val="bg1"/>
              </a:solidFill>
            </a:endParaRPr>
          </a:p>
        </p:txBody>
      </p:sp>
      <p:pic>
        <p:nvPicPr>
          <p:cNvPr id="1026" name="Picture 2">
            <a:extLst>
              <a:ext uri="{FF2B5EF4-FFF2-40B4-BE49-F238E27FC236}">
                <a16:creationId xmlns:a16="http://schemas.microsoft.com/office/drawing/2014/main" id="{1F0D1356-6FF8-7DC2-C696-B7FBA33D136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76683" y="173126"/>
            <a:ext cx="3094545" cy="2063030"/>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9">
            <a:extLst>
              <a:ext uri="{FF2B5EF4-FFF2-40B4-BE49-F238E27FC236}">
                <a16:creationId xmlns:a16="http://schemas.microsoft.com/office/drawing/2014/main" id="{56FDE67C-6CD5-6A93-E8B5-5D22A719C2F6}"/>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4359939" y="40900"/>
            <a:ext cx="4437530" cy="3429000"/>
          </a:xfrm>
        </p:spPr>
      </p:pic>
      <p:pic>
        <p:nvPicPr>
          <p:cNvPr id="4" name="Picture 3">
            <a:extLst>
              <a:ext uri="{FF2B5EF4-FFF2-40B4-BE49-F238E27FC236}">
                <a16:creationId xmlns:a16="http://schemas.microsoft.com/office/drawing/2014/main" id="{C43573DA-4CA3-2CE0-2674-6BC8C9905C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76684" y="2564025"/>
            <a:ext cx="3094544" cy="2175164"/>
          </a:xfrm>
          <a:prstGeom prst="rect">
            <a:avLst/>
          </a:prstGeom>
        </p:spPr>
      </p:pic>
      <p:sp>
        <p:nvSpPr>
          <p:cNvPr id="6" name="TextBox 5">
            <a:extLst>
              <a:ext uri="{FF2B5EF4-FFF2-40B4-BE49-F238E27FC236}">
                <a16:creationId xmlns:a16="http://schemas.microsoft.com/office/drawing/2014/main" id="{1E9290B2-1D4B-8CD4-80F6-9E9264D2C780}"/>
              </a:ext>
            </a:extLst>
          </p:cNvPr>
          <p:cNvSpPr txBox="1"/>
          <p:nvPr/>
        </p:nvSpPr>
        <p:spPr>
          <a:xfrm>
            <a:off x="320772" y="76726"/>
            <a:ext cx="3853940" cy="523220"/>
          </a:xfrm>
          <a:prstGeom prst="rect">
            <a:avLst/>
          </a:prstGeom>
          <a:noFill/>
        </p:spPr>
        <p:txBody>
          <a:bodyPr wrap="none" rtlCol="0">
            <a:spAutoFit/>
          </a:bodyPr>
          <a:lstStyle/>
          <a:p>
            <a:r>
              <a:rPr lang="en-US" sz="2800" dirty="0">
                <a:latin typeface="Adobe Myungjo Std M" panose="02020600000000000000" pitchFamily="18" charset="-128"/>
                <a:ea typeface="Adobe Myungjo Std M" panose="02020600000000000000" pitchFamily="18" charset="-128"/>
              </a:rPr>
              <a:t>Volcano with Culture</a:t>
            </a:r>
            <a:endParaRPr lang="en-ID" sz="2800" dirty="0">
              <a:latin typeface="Adobe Myungjo Std M" panose="02020600000000000000" pitchFamily="18" charset="-128"/>
              <a:ea typeface="Adobe Myungjo Std M" panose="02020600000000000000" pitchFamily="18" charset="-128"/>
            </a:endParaRPr>
          </a:p>
        </p:txBody>
      </p:sp>
      <p:sp>
        <p:nvSpPr>
          <p:cNvPr id="7" name="TextBox 6">
            <a:extLst>
              <a:ext uri="{FF2B5EF4-FFF2-40B4-BE49-F238E27FC236}">
                <a16:creationId xmlns:a16="http://schemas.microsoft.com/office/drawing/2014/main" id="{7D727EF9-0AE4-083F-6BA5-5B7F3C8A203E}"/>
              </a:ext>
            </a:extLst>
          </p:cNvPr>
          <p:cNvSpPr txBox="1"/>
          <p:nvPr/>
        </p:nvSpPr>
        <p:spPr>
          <a:xfrm>
            <a:off x="84923" y="662781"/>
            <a:ext cx="3886713" cy="5693866"/>
          </a:xfrm>
          <a:prstGeom prst="rect">
            <a:avLst/>
          </a:prstGeom>
          <a:noFill/>
        </p:spPr>
        <p:txBody>
          <a:bodyPr wrap="square" rtlCol="0">
            <a:spAutoFit/>
          </a:bodyPr>
          <a:lstStyle/>
          <a:p>
            <a:pPr marL="285750" indent="-285750" algn="just">
              <a:buFont typeface="Arial" panose="020B0604020202020204" pitchFamily="34" charset="0"/>
              <a:buChar char="•"/>
            </a:pPr>
            <a:r>
              <a:rPr lang="en-US" sz="1400" b="1" dirty="0"/>
              <a:t>The </a:t>
            </a:r>
            <a:r>
              <a:rPr lang="en-US" sz="1400" b="1" dirty="0" err="1"/>
              <a:t>Lamaholot</a:t>
            </a:r>
            <a:r>
              <a:rPr lang="en-US" sz="1400" b="1" dirty="0"/>
              <a:t> Tribe</a:t>
            </a:r>
            <a:r>
              <a:rPr lang="en-US" sz="1400" dirty="0"/>
              <a:t>, </a:t>
            </a:r>
            <a:r>
              <a:rPr lang="en-US" sz="1400" i="1" dirty="0"/>
              <a:t>who live around Mount </a:t>
            </a:r>
            <a:r>
              <a:rPr lang="en-US" sz="1400" i="1" dirty="0" err="1"/>
              <a:t>Lewotobi</a:t>
            </a:r>
            <a:r>
              <a:rPr lang="en-US" sz="1400" i="1" dirty="0"/>
              <a:t>, have strong ties to the mountain, which they believe is their ancestral home. the villagers have promised and sworn that they </a:t>
            </a:r>
            <a:r>
              <a:rPr lang="en-US" sz="1400" b="1" i="1" dirty="0"/>
              <a:t>will never leave the village</a:t>
            </a:r>
            <a:r>
              <a:rPr lang="en-US" sz="1400" i="1" dirty="0"/>
              <a:t>. For them, breaking this promise would be a form of disobedience to the ancestors they believe are protecting them.</a:t>
            </a:r>
          </a:p>
          <a:p>
            <a:pPr marL="285750" indent="-285750" algn="just">
              <a:buFont typeface="Arial" panose="020B0604020202020204" pitchFamily="34" charset="0"/>
              <a:buChar char="•"/>
            </a:pPr>
            <a:r>
              <a:rPr lang="en-US" sz="1400" i="1" dirty="0"/>
              <a:t>Some rituals have special customary rules, such as </a:t>
            </a:r>
            <a:r>
              <a:rPr lang="en-US" sz="1400" b="1" i="1" dirty="0"/>
              <a:t>a prohibition on women entering </a:t>
            </a:r>
            <a:r>
              <a:rPr lang="en-US" sz="1400" i="1" dirty="0"/>
              <a:t>certain villages during the ritual.</a:t>
            </a:r>
          </a:p>
          <a:p>
            <a:pPr marL="285750" indent="-285750" algn="just">
              <a:buFont typeface="Arial" panose="020B0604020202020204" pitchFamily="34" charset="0"/>
              <a:buChar char="•"/>
            </a:pPr>
            <a:r>
              <a:rPr lang="en-US" sz="1400" b="1" dirty="0"/>
              <a:t>Tuba Ile </a:t>
            </a:r>
            <a:r>
              <a:rPr lang="en-US" sz="1400" dirty="0"/>
              <a:t>: </a:t>
            </a:r>
            <a:r>
              <a:rPr lang="en-US" sz="1400" i="1" dirty="0"/>
              <a:t>The ritual of "feeding" Mount </a:t>
            </a:r>
            <a:r>
              <a:rPr lang="en-US" sz="1400" i="1" dirty="0" err="1"/>
              <a:t>Lewotobi</a:t>
            </a:r>
            <a:r>
              <a:rPr lang="en-US" sz="1400" i="1" dirty="0"/>
              <a:t>, which is carried out as a form of asking forgiveness to volcano, for human actions that disturb nature</a:t>
            </a:r>
          </a:p>
          <a:p>
            <a:pPr marL="285750" indent="-285750" algn="just">
              <a:buFont typeface="Arial" panose="020B0604020202020204" pitchFamily="34" charset="0"/>
              <a:buChar char="•"/>
            </a:pPr>
            <a:r>
              <a:rPr lang="en-US" sz="1400" b="1" dirty="0"/>
              <a:t>Sera </a:t>
            </a:r>
            <a:r>
              <a:rPr lang="en-US" sz="1400" b="1" dirty="0" err="1"/>
              <a:t>Lewo</a:t>
            </a:r>
            <a:r>
              <a:rPr lang="en-US" sz="1400" b="1" dirty="0"/>
              <a:t> </a:t>
            </a:r>
            <a:r>
              <a:rPr lang="en-US" sz="1400" dirty="0"/>
              <a:t>: </a:t>
            </a:r>
            <a:r>
              <a:rPr lang="en-US" sz="1400" i="1" dirty="0"/>
              <a:t>Often performed when a volcano begins to show activity. A ritual performed to ask for safety from nature.</a:t>
            </a:r>
          </a:p>
          <a:p>
            <a:pPr marL="285750" indent="-285750" algn="just">
              <a:buFont typeface="Arial" panose="020B0604020202020204" pitchFamily="34" charset="0"/>
              <a:buChar char="•"/>
            </a:pPr>
            <a:r>
              <a:rPr lang="en-US" sz="1400" b="1" dirty="0"/>
              <a:t>Tito Bado Odong </a:t>
            </a:r>
            <a:r>
              <a:rPr lang="en-US" sz="1400" b="1" dirty="0" err="1"/>
              <a:t>Gahu</a:t>
            </a:r>
            <a:r>
              <a:rPr lang="en-US" sz="1400" b="1" dirty="0"/>
              <a:t> </a:t>
            </a:r>
            <a:r>
              <a:rPr lang="en-US" sz="1400" dirty="0"/>
              <a:t>: </a:t>
            </a:r>
            <a:r>
              <a:rPr lang="en-US" sz="1400" i="1" dirty="0"/>
              <a:t>A ritual to ward off evil spirits that aims to ward off all negative things resulting from volcanic eruptions.</a:t>
            </a:r>
          </a:p>
          <a:p>
            <a:pPr marL="285750" indent="-285750" algn="just">
              <a:buFont typeface="Arial" panose="020B0604020202020204" pitchFamily="34" charset="0"/>
              <a:buChar char="•"/>
            </a:pPr>
            <a:r>
              <a:rPr lang="en-ID" sz="1400" b="1" i="1" dirty="0"/>
              <a:t>Letu </a:t>
            </a:r>
            <a:r>
              <a:rPr lang="en-ID" sz="1400" b="1" i="1" dirty="0" err="1"/>
              <a:t>Umne</a:t>
            </a:r>
            <a:r>
              <a:rPr lang="en-ID" sz="1400" b="1" i="1" dirty="0"/>
              <a:t> :</a:t>
            </a:r>
            <a:r>
              <a:rPr lang="en-US" sz="1400" b="1" i="1" dirty="0"/>
              <a:t>  </a:t>
            </a:r>
            <a:r>
              <a:rPr lang="en-US" sz="1400" i="1" dirty="0"/>
              <a:t>the ceremony of "filling the hole" that has been dug for the foundation of a house. This may involve offerings or prayers while digging the post hole.</a:t>
            </a:r>
            <a:endParaRPr lang="en-US" sz="1400" dirty="0"/>
          </a:p>
          <a:p>
            <a:pPr marL="285750" indent="-285750" algn="just">
              <a:buFont typeface="Arial" panose="020B0604020202020204" pitchFamily="34" charset="0"/>
              <a:buChar char="•"/>
            </a:pPr>
            <a:endParaRPr lang="en-ID" sz="1400" dirty="0"/>
          </a:p>
        </p:txBody>
      </p:sp>
      <p:sp>
        <p:nvSpPr>
          <p:cNvPr id="8" name="TextBox 7">
            <a:extLst>
              <a:ext uri="{FF2B5EF4-FFF2-40B4-BE49-F238E27FC236}">
                <a16:creationId xmlns:a16="http://schemas.microsoft.com/office/drawing/2014/main" id="{3FD45F8A-2A12-6E43-5E6A-2E4831E43B2C}"/>
              </a:ext>
            </a:extLst>
          </p:cNvPr>
          <p:cNvSpPr txBox="1"/>
          <p:nvPr/>
        </p:nvSpPr>
        <p:spPr>
          <a:xfrm>
            <a:off x="8700500" y="2236156"/>
            <a:ext cx="3027175" cy="307777"/>
          </a:xfrm>
          <a:prstGeom prst="rect">
            <a:avLst/>
          </a:prstGeom>
          <a:noFill/>
        </p:spPr>
        <p:txBody>
          <a:bodyPr wrap="none" rtlCol="0">
            <a:spAutoFit/>
          </a:bodyPr>
          <a:lstStyle/>
          <a:p>
            <a:r>
              <a:rPr lang="en-US" sz="1400" b="1" dirty="0"/>
              <a:t>Tube Ile Ceremony : Asking </a:t>
            </a:r>
            <a:r>
              <a:rPr lang="en-US" sz="1400" b="1" dirty="0" err="1"/>
              <a:t>Forgivenes</a:t>
            </a:r>
            <a:endParaRPr lang="en-ID" sz="1400" b="1" dirty="0"/>
          </a:p>
        </p:txBody>
      </p:sp>
      <p:sp>
        <p:nvSpPr>
          <p:cNvPr id="12" name="TextBox 11">
            <a:extLst>
              <a:ext uri="{FF2B5EF4-FFF2-40B4-BE49-F238E27FC236}">
                <a16:creationId xmlns:a16="http://schemas.microsoft.com/office/drawing/2014/main" id="{13198B17-55A8-DE65-70CF-D2DC28533655}"/>
              </a:ext>
            </a:extLst>
          </p:cNvPr>
          <p:cNvSpPr txBox="1"/>
          <p:nvPr/>
        </p:nvSpPr>
        <p:spPr>
          <a:xfrm>
            <a:off x="8700500" y="4805448"/>
            <a:ext cx="4162261" cy="523220"/>
          </a:xfrm>
          <a:prstGeom prst="rect">
            <a:avLst/>
          </a:prstGeom>
          <a:noFill/>
        </p:spPr>
        <p:txBody>
          <a:bodyPr wrap="square">
            <a:spAutoFit/>
          </a:bodyPr>
          <a:lstStyle/>
          <a:p>
            <a:r>
              <a:rPr lang="en-ID" sz="1400" b="1" i="1" dirty="0"/>
              <a:t>Letu </a:t>
            </a:r>
            <a:r>
              <a:rPr lang="en-ID" sz="1400" b="1" i="1" dirty="0" err="1"/>
              <a:t>Umne</a:t>
            </a:r>
            <a:r>
              <a:rPr lang="en-ID" sz="1400" b="1" i="1" dirty="0"/>
              <a:t> :Ceremony before installation</a:t>
            </a:r>
          </a:p>
          <a:p>
            <a:r>
              <a:rPr lang="en-ID" sz="1400" b="1" i="1" dirty="0"/>
              <a:t>Seismic station </a:t>
            </a:r>
            <a:endParaRPr lang="en-ID" sz="1400" dirty="0"/>
          </a:p>
        </p:txBody>
      </p:sp>
      <p:sp>
        <p:nvSpPr>
          <p:cNvPr id="13" name="TextBox 12">
            <a:extLst>
              <a:ext uri="{FF2B5EF4-FFF2-40B4-BE49-F238E27FC236}">
                <a16:creationId xmlns:a16="http://schemas.microsoft.com/office/drawing/2014/main" id="{204D4069-9E8C-7BCE-36F5-4FD7C6424053}"/>
              </a:ext>
            </a:extLst>
          </p:cNvPr>
          <p:cNvSpPr txBox="1"/>
          <p:nvPr/>
        </p:nvSpPr>
        <p:spPr>
          <a:xfrm>
            <a:off x="5010389" y="5994400"/>
            <a:ext cx="3519490" cy="307777"/>
          </a:xfrm>
          <a:prstGeom prst="rect">
            <a:avLst/>
          </a:prstGeom>
          <a:noFill/>
        </p:spPr>
        <p:txBody>
          <a:bodyPr wrap="none" rtlCol="0">
            <a:spAutoFit/>
          </a:bodyPr>
          <a:lstStyle/>
          <a:p>
            <a:r>
              <a:rPr lang="en-US" sz="1400" b="1" dirty="0" err="1"/>
              <a:t>Klatanlo</a:t>
            </a:r>
            <a:r>
              <a:rPr lang="en-US" sz="1400" b="1" dirty="0"/>
              <a:t> Village where </a:t>
            </a:r>
            <a:r>
              <a:rPr lang="en-US" sz="1400" b="1" dirty="0" err="1"/>
              <a:t>Lamaholot</a:t>
            </a:r>
            <a:r>
              <a:rPr lang="en-US" sz="1400" b="1" dirty="0"/>
              <a:t> tribe live</a:t>
            </a:r>
            <a:endParaRPr lang="en-ID" sz="1400" b="1" dirty="0"/>
          </a:p>
        </p:txBody>
      </p:sp>
      <p:grpSp>
        <p:nvGrpSpPr>
          <p:cNvPr id="3" name="Group 2">
            <a:extLst>
              <a:ext uri="{FF2B5EF4-FFF2-40B4-BE49-F238E27FC236}">
                <a16:creationId xmlns:a16="http://schemas.microsoft.com/office/drawing/2014/main" id="{045B5D70-3972-6AB2-D2FD-DEA32DA98B34}"/>
              </a:ext>
            </a:extLst>
          </p:cNvPr>
          <p:cNvGrpSpPr/>
          <p:nvPr/>
        </p:nvGrpSpPr>
        <p:grpSpPr>
          <a:xfrm>
            <a:off x="247910" y="6163874"/>
            <a:ext cx="604821" cy="741244"/>
            <a:chOff x="247910" y="5790295"/>
            <a:chExt cx="784189" cy="959375"/>
          </a:xfrm>
        </p:grpSpPr>
        <p:pic>
          <p:nvPicPr>
            <p:cNvPr id="9" name="Picture 8" descr="logo esdm2.png">
              <a:extLst>
                <a:ext uri="{FF2B5EF4-FFF2-40B4-BE49-F238E27FC236}">
                  <a16:creationId xmlns:a16="http://schemas.microsoft.com/office/drawing/2014/main" id="{F1191FC4-2097-B953-8969-D38E691968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4984" y="5790295"/>
              <a:ext cx="590043" cy="590043"/>
            </a:xfrm>
            <a:prstGeom prst="rect">
              <a:avLst/>
            </a:prstGeom>
          </p:spPr>
        </p:pic>
        <p:sp>
          <p:nvSpPr>
            <p:cNvPr id="11" name="TextBox 10">
              <a:extLst>
                <a:ext uri="{FF2B5EF4-FFF2-40B4-BE49-F238E27FC236}">
                  <a16:creationId xmlns:a16="http://schemas.microsoft.com/office/drawing/2014/main" id="{88C7A773-3B71-4CA8-DE47-532D487BE8BF}"/>
                </a:ext>
              </a:extLst>
            </p:cNvPr>
            <p:cNvSpPr txBox="1"/>
            <p:nvPr/>
          </p:nvSpPr>
          <p:spPr>
            <a:xfrm>
              <a:off x="247910" y="6380338"/>
              <a:ext cx="784189" cy="369332"/>
            </a:xfrm>
            <a:prstGeom prst="rect">
              <a:avLst/>
            </a:prstGeom>
            <a:noFill/>
          </p:spPr>
          <p:txBody>
            <a:bodyPr wrap="none" rtlCol="0">
              <a:spAutoFit/>
            </a:bodyPr>
            <a:lstStyle/>
            <a:p>
              <a:r>
                <a:rPr lang="en-US" sz="1200" dirty="0"/>
                <a:t>ESDM</a:t>
              </a:r>
              <a:endParaRPr lang="en-ID" sz="1200" dirty="0"/>
            </a:p>
          </p:txBody>
        </p:sp>
      </p:grpSp>
    </p:spTree>
    <p:extLst>
      <p:ext uri="{BB962C8B-B14F-4D97-AF65-F5344CB8AC3E}">
        <p14:creationId xmlns:p14="http://schemas.microsoft.com/office/powerpoint/2010/main" val="2918657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B04C2-28FE-7CAB-593D-F33B13456494}"/>
              </a:ext>
            </a:extLst>
          </p:cNvPr>
          <p:cNvSpPr>
            <a:spLocks noGrp="1"/>
          </p:cNvSpPr>
          <p:nvPr>
            <p:ph type="title"/>
          </p:nvPr>
        </p:nvSpPr>
        <p:spPr>
          <a:xfrm>
            <a:off x="19050" y="-31312"/>
            <a:ext cx="10515600" cy="1325563"/>
          </a:xfrm>
        </p:spPr>
        <p:txBody>
          <a:bodyPr>
            <a:normAutofit/>
          </a:bodyPr>
          <a:lstStyle/>
          <a:p>
            <a:r>
              <a:rPr lang="en-US" sz="2800" dirty="0">
                <a:latin typeface="Amasis MT Pro Medium" panose="02040604050005020304" pitchFamily="18" charset="0"/>
              </a:rPr>
              <a:t>DSAR (The displacement seismic amplitude ratio)</a:t>
            </a:r>
            <a:endParaRPr lang="en-ID" sz="2800" dirty="0">
              <a:latin typeface="Amasis MT Pro Medium" panose="02040604050005020304" pitchFamily="18" charset="0"/>
            </a:endParaRPr>
          </a:p>
        </p:txBody>
      </p:sp>
      <p:pic>
        <p:nvPicPr>
          <p:cNvPr id="12" name="Picture 11" descr="A graph of a sound wave&#10;&#10;AI-generated content may be incorrect.">
            <a:extLst>
              <a:ext uri="{FF2B5EF4-FFF2-40B4-BE49-F238E27FC236}">
                <a16:creationId xmlns:a16="http://schemas.microsoft.com/office/drawing/2014/main" id="{8DDC6130-BDAC-D8BF-FDD7-4C8232C66DF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00050" y="1009650"/>
            <a:ext cx="10972800" cy="4552950"/>
          </a:xfrm>
          <a:prstGeom prst="rect">
            <a:avLst/>
          </a:prstGeom>
        </p:spPr>
      </p:pic>
      <p:sp>
        <p:nvSpPr>
          <p:cNvPr id="14" name="TextBox 13">
            <a:extLst>
              <a:ext uri="{FF2B5EF4-FFF2-40B4-BE49-F238E27FC236}">
                <a16:creationId xmlns:a16="http://schemas.microsoft.com/office/drawing/2014/main" id="{0250F5A9-99A1-28AA-65D4-B21E02E0A3FD}"/>
              </a:ext>
            </a:extLst>
          </p:cNvPr>
          <p:cNvSpPr txBox="1"/>
          <p:nvPr/>
        </p:nvSpPr>
        <p:spPr>
          <a:xfrm>
            <a:off x="400050" y="5562600"/>
            <a:ext cx="10972800" cy="1754326"/>
          </a:xfrm>
          <a:prstGeom prst="rect">
            <a:avLst/>
          </a:prstGeom>
          <a:noFill/>
        </p:spPr>
        <p:txBody>
          <a:bodyPr wrap="square">
            <a:spAutoFit/>
          </a:bodyPr>
          <a:lstStyle/>
          <a:p>
            <a:r>
              <a:rPr lang="en-US" dirty="0"/>
              <a:t>Displacement seismic amplitude ratio between medium (4.5–8 Hz) and high (8–16 Hz) frequency tremor bands. </a:t>
            </a:r>
          </a:p>
          <a:p>
            <a:r>
              <a:rPr lang="en-US" dirty="0"/>
              <a:t>Not all eruptions were detected using DSAR, including the eruptions with the highest eruption columns on July 7 and August 1, 2025. continuous Eruption that lasted hours on April 22, 2024 and September 19, 2024 </a:t>
            </a:r>
            <a:r>
              <a:rPr lang="en-ID" dirty="0"/>
              <a:t>have a high DSAR</a:t>
            </a:r>
          </a:p>
          <a:p>
            <a:endParaRPr lang="en-ID" dirty="0"/>
          </a:p>
          <a:p>
            <a:endParaRPr lang="en-ID" dirty="0"/>
          </a:p>
        </p:txBody>
      </p:sp>
    </p:spTree>
    <p:extLst>
      <p:ext uri="{BB962C8B-B14F-4D97-AF65-F5344CB8AC3E}">
        <p14:creationId xmlns:p14="http://schemas.microsoft.com/office/powerpoint/2010/main" val="4008794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03C55-9517-211B-CEC5-16C4F6243917}"/>
              </a:ext>
            </a:extLst>
          </p:cNvPr>
          <p:cNvSpPr>
            <a:spLocks noGrp="1"/>
          </p:cNvSpPr>
          <p:nvPr>
            <p:ph type="title"/>
          </p:nvPr>
        </p:nvSpPr>
        <p:spPr>
          <a:xfrm>
            <a:off x="0" y="-159495"/>
            <a:ext cx="10515600" cy="520995"/>
          </a:xfrm>
        </p:spPr>
        <p:txBody>
          <a:bodyPr>
            <a:normAutofit/>
          </a:bodyPr>
          <a:lstStyle/>
          <a:p>
            <a:r>
              <a:rPr lang="en-US" sz="2400" dirty="0" err="1">
                <a:latin typeface="Amasis MT Pro Medium" panose="02040604050005020304" pitchFamily="18" charset="0"/>
              </a:rPr>
              <a:t>msnoise</a:t>
            </a:r>
            <a:endParaRPr lang="en-ID" sz="2400" dirty="0">
              <a:latin typeface="Amasis MT Pro Medium" panose="02040604050005020304" pitchFamily="18" charset="0"/>
            </a:endParaRPr>
          </a:p>
        </p:txBody>
      </p:sp>
      <p:pic>
        <p:nvPicPr>
          <p:cNvPr id="5" name="Content Placeholder 4" descr="A graph of green and orange lines&#10;&#10;AI-generated content may be incorrect.">
            <a:extLst>
              <a:ext uri="{FF2B5EF4-FFF2-40B4-BE49-F238E27FC236}">
                <a16:creationId xmlns:a16="http://schemas.microsoft.com/office/drawing/2014/main" id="{6786BA52-CC4A-8BFF-69CF-9AE1E521E5F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515373"/>
            <a:ext cx="12048626" cy="3296779"/>
          </a:xfrm>
        </p:spPr>
      </p:pic>
      <p:sp>
        <p:nvSpPr>
          <p:cNvPr id="10" name="TextBox 9">
            <a:extLst>
              <a:ext uri="{FF2B5EF4-FFF2-40B4-BE49-F238E27FC236}">
                <a16:creationId xmlns:a16="http://schemas.microsoft.com/office/drawing/2014/main" id="{4297745E-050D-B0AC-B2F6-2ED6549350D9}"/>
              </a:ext>
            </a:extLst>
          </p:cNvPr>
          <p:cNvSpPr txBox="1"/>
          <p:nvPr/>
        </p:nvSpPr>
        <p:spPr>
          <a:xfrm>
            <a:off x="143374" y="235010"/>
            <a:ext cx="11625542" cy="369332"/>
          </a:xfrm>
          <a:prstGeom prst="rect">
            <a:avLst/>
          </a:prstGeom>
          <a:noFill/>
        </p:spPr>
        <p:txBody>
          <a:bodyPr wrap="square">
            <a:spAutoFit/>
          </a:bodyPr>
          <a:lstStyle/>
          <a:p>
            <a:r>
              <a:rPr lang="en-ID" dirty="0"/>
              <a:t>In general, every eruption is preceded by a decrease in dv/v, so it can be used for early warning before an eruption.</a:t>
            </a:r>
          </a:p>
        </p:txBody>
      </p:sp>
      <p:pic>
        <p:nvPicPr>
          <p:cNvPr id="1026" name="Picture 2">
            <a:extLst>
              <a:ext uri="{FF2B5EF4-FFF2-40B4-BE49-F238E27FC236}">
                <a16:creationId xmlns:a16="http://schemas.microsoft.com/office/drawing/2014/main" id="{EDACB8AF-38B1-0146-15D7-81A70D147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814" y="3721395"/>
            <a:ext cx="13163107" cy="3136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831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D66A-5EE0-7255-B4F1-6421E71818CE}"/>
              </a:ext>
            </a:extLst>
          </p:cNvPr>
          <p:cNvSpPr>
            <a:spLocks noGrp="1"/>
          </p:cNvSpPr>
          <p:nvPr>
            <p:ph type="title"/>
          </p:nvPr>
        </p:nvSpPr>
        <p:spPr>
          <a:xfrm>
            <a:off x="0" y="-244803"/>
            <a:ext cx="10515600" cy="1325563"/>
          </a:xfrm>
        </p:spPr>
        <p:txBody>
          <a:bodyPr/>
          <a:lstStyle/>
          <a:p>
            <a:r>
              <a:rPr lang="en-US" dirty="0" err="1"/>
              <a:t>RedPy</a:t>
            </a:r>
            <a:endParaRPr lang="en-ID" dirty="0"/>
          </a:p>
        </p:txBody>
      </p:sp>
      <p:pic>
        <p:nvPicPr>
          <p:cNvPr id="5" name="Picture 4">
            <a:extLst>
              <a:ext uri="{FF2B5EF4-FFF2-40B4-BE49-F238E27FC236}">
                <a16:creationId xmlns:a16="http://schemas.microsoft.com/office/drawing/2014/main" id="{DBA57D52-79D8-1EB0-B44D-CA22DCC340E8}"/>
              </a:ext>
            </a:extLst>
          </p:cNvPr>
          <p:cNvPicPr>
            <a:picLocks noChangeAspect="1"/>
          </p:cNvPicPr>
          <p:nvPr/>
        </p:nvPicPr>
        <p:blipFill>
          <a:blip r:embed="rId2"/>
          <a:stretch>
            <a:fillRect/>
          </a:stretch>
        </p:blipFill>
        <p:spPr>
          <a:xfrm>
            <a:off x="94412" y="756910"/>
            <a:ext cx="12003175" cy="4696480"/>
          </a:xfrm>
          <a:prstGeom prst="rect">
            <a:avLst/>
          </a:prstGeom>
        </p:spPr>
      </p:pic>
      <p:sp>
        <p:nvSpPr>
          <p:cNvPr id="7" name="TextBox 6">
            <a:extLst>
              <a:ext uri="{FF2B5EF4-FFF2-40B4-BE49-F238E27FC236}">
                <a16:creationId xmlns:a16="http://schemas.microsoft.com/office/drawing/2014/main" id="{05C4409F-57C9-5F60-B974-091901294D54}"/>
              </a:ext>
            </a:extLst>
          </p:cNvPr>
          <p:cNvSpPr txBox="1"/>
          <p:nvPr/>
        </p:nvSpPr>
        <p:spPr>
          <a:xfrm>
            <a:off x="691400" y="5177760"/>
            <a:ext cx="11406187" cy="1200329"/>
          </a:xfrm>
          <a:prstGeom prst="rect">
            <a:avLst/>
          </a:prstGeom>
          <a:noFill/>
        </p:spPr>
        <p:txBody>
          <a:bodyPr wrap="square">
            <a:spAutoFit/>
          </a:bodyPr>
          <a:lstStyle/>
          <a:p>
            <a:r>
              <a:rPr lang="en-ID" dirty="0"/>
              <a:t>Many earthquake events lack significant waveform similarity between events.</a:t>
            </a:r>
          </a:p>
          <a:p>
            <a:r>
              <a:rPr lang="en-ID" dirty="0"/>
              <a:t>The earthquake source system is dominated by more variable processes (e.g., VT, VTA, or structural activity).</a:t>
            </a:r>
          </a:p>
          <a:p>
            <a:r>
              <a:rPr lang="en-ID" dirty="0"/>
              <a:t>There are no highly stable and repetitive LP clusters.</a:t>
            </a:r>
          </a:p>
          <a:p>
            <a:r>
              <a:rPr lang="en-ID" dirty="0"/>
              <a:t>FI  </a:t>
            </a:r>
            <a:r>
              <a:rPr lang="en-ID" b="1" dirty="0" err="1"/>
              <a:t>positif</a:t>
            </a:r>
            <a:r>
              <a:rPr lang="en-ID" dirty="0"/>
              <a:t> → VT dominant</a:t>
            </a:r>
          </a:p>
        </p:txBody>
      </p:sp>
    </p:spTree>
    <p:extLst>
      <p:ext uri="{BB962C8B-B14F-4D97-AF65-F5344CB8AC3E}">
        <p14:creationId xmlns:p14="http://schemas.microsoft.com/office/powerpoint/2010/main" val="2795357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E3586D-14ED-73F8-CC4C-992B6A902E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0" y="3746279"/>
            <a:ext cx="4586617" cy="2608901"/>
          </a:xfrm>
          <a:prstGeom prst="rect">
            <a:avLst/>
          </a:prstGeom>
        </p:spPr>
      </p:pic>
      <p:pic>
        <p:nvPicPr>
          <p:cNvPr id="7" name="Picture 6">
            <a:extLst>
              <a:ext uri="{FF2B5EF4-FFF2-40B4-BE49-F238E27FC236}">
                <a16:creationId xmlns:a16="http://schemas.microsoft.com/office/drawing/2014/main" id="{82C40D92-F958-E04E-A61D-DA58B1A609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6309" y="148118"/>
            <a:ext cx="4076238" cy="2600359"/>
          </a:xfrm>
          <a:prstGeom prst="rect">
            <a:avLst/>
          </a:prstGeom>
        </p:spPr>
      </p:pic>
      <p:pic>
        <p:nvPicPr>
          <p:cNvPr id="9" name="Picture 8">
            <a:extLst>
              <a:ext uri="{FF2B5EF4-FFF2-40B4-BE49-F238E27FC236}">
                <a16:creationId xmlns:a16="http://schemas.microsoft.com/office/drawing/2014/main" id="{59CA832C-395F-B5A1-211F-C51F750FC6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0040" y="46588"/>
            <a:ext cx="4076238" cy="2803420"/>
          </a:xfrm>
          <a:prstGeom prst="rect">
            <a:avLst/>
          </a:prstGeom>
        </p:spPr>
      </p:pic>
      <p:pic>
        <p:nvPicPr>
          <p:cNvPr id="11" name="Picture 10">
            <a:extLst>
              <a:ext uri="{FF2B5EF4-FFF2-40B4-BE49-F238E27FC236}">
                <a16:creationId xmlns:a16="http://schemas.microsoft.com/office/drawing/2014/main" id="{5FBBE8DD-C3A4-781A-9B26-2DCC2DF7CACF}"/>
              </a:ext>
            </a:extLst>
          </p:cNvPr>
          <p:cNvPicPr>
            <a:picLocks noChangeAspect="1"/>
          </p:cNvPicPr>
          <p:nvPr/>
        </p:nvPicPr>
        <p:blipFill>
          <a:blip r:embed="rId5"/>
          <a:stretch>
            <a:fillRect/>
          </a:stretch>
        </p:blipFill>
        <p:spPr>
          <a:xfrm>
            <a:off x="5067952" y="2964344"/>
            <a:ext cx="5125165" cy="3134162"/>
          </a:xfrm>
          <a:prstGeom prst="rect">
            <a:avLst/>
          </a:prstGeom>
        </p:spPr>
      </p:pic>
    </p:spTree>
    <p:extLst>
      <p:ext uri="{BB962C8B-B14F-4D97-AF65-F5344CB8AC3E}">
        <p14:creationId xmlns:p14="http://schemas.microsoft.com/office/powerpoint/2010/main" val="3415218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9BC73-D5EB-7523-7F7E-CBDF711C09F0}"/>
              </a:ext>
            </a:extLst>
          </p:cNvPr>
          <p:cNvSpPr>
            <a:spLocks noGrp="1"/>
          </p:cNvSpPr>
          <p:nvPr>
            <p:ph type="title"/>
          </p:nvPr>
        </p:nvSpPr>
        <p:spPr>
          <a:xfrm>
            <a:off x="126822" y="96184"/>
            <a:ext cx="10515600" cy="1325563"/>
          </a:xfrm>
        </p:spPr>
        <p:txBody>
          <a:bodyPr/>
          <a:lstStyle/>
          <a:p>
            <a:r>
              <a:rPr lang="en-US" dirty="0"/>
              <a:t>Summary</a:t>
            </a:r>
            <a:endParaRPr lang="en-ID" dirty="0"/>
          </a:p>
        </p:txBody>
      </p:sp>
      <p:sp>
        <p:nvSpPr>
          <p:cNvPr id="3" name="Content Placeholder 2">
            <a:extLst>
              <a:ext uri="{FF2B5EF4-FFF2-40B4-BE49-F238E27FC236}">
                <a16:creationId xmlns:a16="http://schemas.microsoft.com/office/drawing/2014/main" id="{B7C28469-E02C-B238-E3DB-388BA6F889F5}"/>
              </a:ext>
            </a:extLst>
          </p:cNvPr>
          <p:cNvSpPr>
            <a:spLocks noGrp="1"/>
          </p:cNvSpPr>
          <p:nvPr>
            <p:ph idx="1"/>
          </p:nvPr>
        </p:nvSpPr>
        <p:spPr>
          <a:xfrm rot="10800000" flipV="1">
            <a:off x="1227944" y="8005763"/>
            <a:ext cx="8313358" cy="847578"/>
          </a:xfrm>
        </p:spPr>
        <p:txBody>
          <a:bodyPr/>
          <a:lstStyle/>
          <a:p>
            <a:endParaRPr lang="en-ID" dirty="0"/>
          </a:p>
        </p:txBody>
      </p:sp>
      <p:sp>
        <p:nvSpPr>
          <p:cNvPr id="6" name="Rectangle 3">
            <a:extLst>
              <a:ext uri="{FF2B5EF4-FFF2-40B4-BE49-F238E27FC236}">
                <a16:creationId xmlns:a16="http://schemas.microsoft.com/office/drawing/2014/main" id="{C6D6DE41-E7D0-13C5-EB66-ADCC9B306550}"/>
              </a:ext>
            </a:extLst>
          </p:cNvPr>
          <p:cNvSpPr>
            <a:spLocks noChangeArrowheads="1"/>
          </p:cNvSpPr>
          <p:nvPr/>
        </p:nvSpPr>
        <p:spPr bwMode="auto">
          <a:xfrm rot="10800000" flipV="1">
            <a:off x="117769" y="1113944"/>
            <a:ext cx="11300092"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i="0" u="none" strike="noStrike" cap="none" normalizeH="0" baseline="0" dirty="0">
              <a:ln>
                <a:noFill/>
              </a:ln>
              <a:solidFill>
                <a:schemeClr val="tx1"/>
              </a:solidFill>
              <a:effectLst/>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i="0" u="none" strike="noStrike" cap="none" normalizeH="0" baseline="0" dirty="0">
                <a:ln>
                  <a:noFill/>
                </a:ln>
                <a:solidFill>
                  <a:schemeClr val="tx1"/>
                </a:solidFill>
                <a:effectLst/>
                <a:latin typeface="Arial" panose="020B0604020202020204" pitchFamily="34" charset="0"/>
              </a:rPr>
              <a:t>The sequence of eruptive activity at </a:t>
            </a:r>
            <a:r>
              <a:rPr kumimoji="0" lang="en-US" altLang="en-US" sz="1800" i="0" u="none" strike="noStrike" cap="none" normalizeH="0" baseline="0" dirty="0" err="1">
                <a:ln>
                  <a:noFill/>
                </a:ln>
                <a:solidFill>
                  <a:schemeClr val="tx1"/>
                </a:solidFill>
                <a:effectLst/>
                <a:latin typeface="Arial" panose="020B0604020202020204" pitchFamily="34" charset="0"/>
              </a:rPr>
              <a:t>Lewotobi</a:t>
            </a:r>
            <a:r>
              <a:rPr kumimoji="0" lang="en-US" altLang="en-US" sz="1800" i="0" u="none" strike="noStrike" cap="none" normalizeH="0" baseline="0" dirty="0">
                <a:ln>
                  <a:noFill/>
                </a:ln>
                <a:solidFill>
                  <a:schemeClr val="tx1"/>
                </a:solidFill>
                <a:effectLst/>
                <a:latin typeface="Arial" panose="020B0604020202020204" pitchFamily="34" charset="0"/>
              </a:rPr>
              <a:t> </a:t>
            </a:r>
            <a:r>
              <a:rPr kumimoji="0" lang="en-US" altLang="en-US" sz="1800" i="0" u="none" strike="noStrike" cap="none" normalizeH="0" baseline="0" dirty="0" err="1">
                <a:ln>
                  <a:noFill/>
                </a:ln>
                <a:solidFill>
                  <a:schemeClr val="tx1"/>
                </a:solidFill>
                <a:effectLst/>
                <a:latin typeface="Arial" panose="020B0604020202020204" pitchFamily="34" charset="0"/>
              </a:rPr>
              <a:t>Laki-laki</a:t>
            </a:r>
            <a:r>
              <a:rPr kumimoji="0" lang="en-US" altLang="en-US" sz="1800" i="0" u="none" strike="noStrike" cap="none" normalizeH="0" baseline="0" dirty="0">
                <a:ln>
                  <a:noFill/>
                </a:ln>
                <a:solidFill>
                  <a:schemeClr val="tx1"/>
                </a:solidFill>
                <a:effectLst/>
                <a:latin typeface="Arial" panose="020B0604020202020204" pitchFamily="34" charset="0"/>
              </a:rPr>
              <a:t>  from 2023 to 2025 demonstrates a pattern of recurrent magmatic escalation, clearly reflected in the relationship between </a:t>
            </a:r>
            <a:r>
              <a:rPr kumimoji="0" lang="en-US" altLang="en-US" sz="1800" b="1" i="0" u="none" strike="noStrike" cap="none" normalizeH="0" baseline="0" dirty="0">
                <a:ln>
                  <a:noFill/>
                </a:ln>
                <a:solidFill>
                  <a:schemeClr val="tx1"/>
                </a:solidFill>
                <a:effectLst/>
                <a:latin typeface="Arial" panose="020B0604020202020204" pitchFamily="34" charset="0"/>
              </a:rPr>
              <a:t>increasing seismicity, observable surface phenomena, and their associated impacts. </a:t>
            </a:r>
            <a:r>
              <a:rPr kumimoji="0" lang="en-US" altLang="en-US" sz="1800" i="0" u="none" strike="noStrike" cap="none" normalizeH="0" baseline="0" dirty="0">
                <a:ln>
                  <a:noFill/>
                </a:ln>
                <a:solidFill>
                  <a:schemeClr val="tx1"/>
                </a:solidFill>
                <a:effectLst/>
                <a:latin typeface="Arial" panose="020B0604020202020204" pitchFamily="34" charset="0"/>
              </a:rPr>
              <a:t>Seismic data show that each eruptive phase was consistently </a:t>
            </a:r>
            <a:r>
              <a:rPr kumimoji="0" lang="en-US" altLang="en-US" sz="1800" b="1" i="0" u="none" strike="noStrike" cap="none" normalizeH="0" baseline="0" dirty="0">
                <a:ln>
                  <a:noFill/>
                </a:ln>
                <a:solidFill>
                  <a:schemeClr val="tx1"/>
                </a:solidFill>
                <a:effectLst/>
                <a:latin typeface="Arial" panose="020B0604020202020204" pitchFamily="34" charset="0"/>
              </a:rPr>
              <a:t>preceded by a marked increase in VT, LF, Tremor or Avalanche Earthquake, indicating the mobilization of new magma and increasing pressure within the conduit system.</a:t>
            </a:r>
          </a:p>
          <a:p>
            <a:pPr marL="285750" indent="-285750" algn="just" eaLnBrk="0" fontAlgn="base" hangingPunct="0">
              <a:spcBef>
                <a:spcPct val="0"/>
              </a:spcBef>
              <a:spcAft>
                <a:spcPct val="0"/>
              </a:spcAft>
              <a:buFont typeface="Arial" panose="020B0604020202020204" pitchFamily="34" charset="0"/>
              <a:buChar char="•"/>
            </a:pPr>
            <a:r>
              <a:rPr lang="en-US" dirty="0"/>
              <a:t>In general, upcoming eruptive episodes can be anticipated through changes in seismic activity and deformation, as these parameters reliably reflect the pressurization and movement of magma within the system. However, </a:t>
            </a:r>
            <a:r>
              <a:rPr lang="en-US" b="1" dirty="0"/>
              <a:t>the magnitude of impending eruptions and their potential impacts remain difficult to quantify precisely</a:t>
            </a:r>
            <a:r>
              <a:rPr lang="en-US" dirty="0"/>
              <a:t> and will require further data integration and continued refinement of multi-parameter monitoring.</a:t>
            </a:r>
          </a:p>
          <a:p>
            <a:pPr marL="285750" indent="-285750" algn="just" eaLnBrk="0" fontAlgn="base" hangingPunct="0">
              <a:spcBef>
                <a:spcPct val="0"/>
              </a:spcBef>
              <a:spcAft>
                <a:spcPct val="0"/>
              </a:spcAft>
              <a:buFont typeface="Arial" panose="020B0604020202020204" pitchFamily="34" charset="0"/>
              <a:buChar char="•"/>
            </a:pPr>
            <a:r>
              <a:rPr lang="en-US" dirty="0"/>
              <a:t>The mitigation experience at </a:t>
            </a:r>
            <a:r>
              <a:rPr lang="en-US" dirty="0" err="1"/>
              <a:t>Lewotobi</a:t>
            </a:r>
            <a:r>
              <a:rPr lang="en-US" dirty="0"/>
              <a:t> also highlights that the processes leading to an eruption can shift rapidly and unpredictably, underscoring the need to </a:t>
            </a:r>
            <a:r>
              <a:rPr lang="en-US" b="1" dirty="0"/>
              <a:t>expand monitoring networks, strengthen our analytical capacity, and remain humble</a:t>
            </a:r>
            <a:r>
              <a:rPr lang="en-US" dirty="0"/>
              <a:t> in the face of natural systems that remain only partially understood.</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00925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3113B-E1B9-34F0-49D2-1CDC87C2E477}"/>
              </a:ext>
            </a:extLst>
          </p:cNvPr>
          <p:cNvSpPr>
            <a:spLocks noGrp="1"/>
          </p:cNvSpPr>
          <p:nvPr>
            <p:ph idx="1"/>
          </p:nvPr>
        </p:nvSpPr>
        <p:spPr>
          <a:xfrm>
            <a:off x="752475" y="2609850"/>
            <a:ext cx="10515600" cy="1443038"/>
          </a:xfrm>
        </p:spPr>
        <p:txBody>
          <a:bodyPr>
            <a:normAutofit/>
          </a:bodyPr>
          <a:lstStyle/>
          <a:p>
            <a:pPr marL="0" indent="0" algn="ctr">
              <a:buNone/>
            </a:pPr>
            <a:r>
              <a:rPr lang="en-US" sz="5400" dirty="0"/>
              <a:t>THANK YOU</a:t>
            </a:r>
            <a:endParaRPr lang="en-ID" sz="5400" dirty="0"/>
          </a:p>
        </p:txBody>
      </p:sp>
      <p:grpSp>
        <p:nvGrpSpPr>
          <p:cNvPr id="2" name="Group 1">
            <a:extLst>
              <a:ext uri="{FF2B5EF4-FFF2-40B4-BE49-F238E27FC236}">
                <a16:creationId xmlns:a16="http://schemas.microsoft.com/office/drawing/2014/main" id="{23436085-35BE-967C-136A-4B9B657C2869}"/>
              </a:ext>
            </a:extLst>
          </p:cNvPr>
          <p:cNvGrpSpPr/>
          <p:nvPr/>
        </p:nvGrpSpPr>
        <p:grpSpPr>
          <a:xfrm>
            <a:off x="247910" y="6008426"/>
            <a:ext cx="604821" cy="741244"/>
            <a:chOff x="247910" y="5790295"/>
            <a:chExt cx="784189" cy="959375"/>
          </a:xfrm>
        </p:grpSpPr>
        <p:pic>
          <p:nvPicPr>
            <p:cNvPr id="4" name="Picture 3" descr="logo esdm2.png">
              <a:extLst>
                <a:ext uri="{FF2B5EF4-FFF2-40B4-BE49-F238E27FC236}">
                  <a16:creationId xmlns:a16="http://schemas.microsoft.com/office/drawing/2014/main" id="{7020D97D-0121-4DB8-3EF6-D9A6E34EEB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984" y="5790295"/>
              <a:ext cx="590043" cy="590043"/>
            </a:xfrm>
            <a:prstGeom prst="rect">
              <a:avLst/>
            </a:prstGeom>
          </p:spPr>
        </p:pic>
        <p:sp>
          <p:nvSpPr>
            <p:cNvPr id="5" name="TextBox 4">
              <a:extLst>
                <a:ext uri="{FF2B5EF4-FFF2-40B4-BE49-F238E27FC236}">
                  <a16:creationId xmlns:a16="http://schemas.microsoft.com/office/drawing/2014/main" id="{059F1549-1397-154F-F863-D94CBD54876A}"/>
                </a:ext>
              </a:extLst>
            </p:cNvPr>
            <p:cNvSpPr txBox="1"/>
            <p:nvPr/>
          </p:nvSpPr>
          <p:spPr>
            <a:xfrm>
              <a:off x="247910" y="6380338"/>
              <a:ext cx="784189" cy="369332"/>
            </a:xfrm>
            <a:prstGeom prst="rect">
              <a:avLst/>
            </a:prstGeom>
            <a:noFill/>
          </p:spPr>
          <p:txBody>
            <a:bodyPr wrap="none" rtlCol="0">
              <a:spAutoFit/>
            </a:bodyPr>
            <a:lstStyle/>
            <a:p>
              <a:r>
                <a:rPr lang="en-US" sz="1200" dirty="0"/>
                <a:t>ESDM</a:t>
              </a:r>
              <a:endParaRPr lang="en-ID" sz="1200" dirty="0"/>
            </a:p>
          </p:txBody>
        </p:sp>
      </p:grpSp>
    </p:spTree>
    <p:extLst>
      <p:ext uri="{BB962C8B-B14F-4D97-AF65-F5344CB8AC3E}">
        <p14:creationId xmlns:p14="http://schemas.microsoft.com/office/powerpoint/2010/main" val="1302840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3D716-1E11-9C99-E4F5-76A663CFE351}"/>
              </a:ext>
            </a:extLst>
          </p:cNvPr>
          <p:cNvSpPr>
            <a:spLocks noGrp="1"/>
          </p:cNvSpPr>
          <p:nvPr>
            <p:ph type="title"/>
          </p:nvPr>
        </p:nvSpPr>
        <p:spPr>
          <a:xfrm>
            <a:off x="16325" y="0"/>
            <a:ext cx="3087196" cy="696330"/>
          </a:xfrm>
        </p:spPr>
        <p:txBody>
          <a:bodyPr vert="horz" lIns="91440" tIns="45720" rIns="91440" bIns="45720" rtlCol="0" anchor="b">
            <a:normAutofit fontScale="90000"/>
          </a:bodyPr>
          <a:lstStyle/>
          <a:p>
            <a:r>
              <a:rPr lang="en-US" sz="2400" dirty="0">
                <a:latin typeface="Adobe Myungjo Std M" panose="02020600000000000000" pitchFamily="18" charset="-128"/>
                <a:ea typeface="Adobe Myungjo Std M" panose="02020600000000000000" pitchFamily="18" charset="-128"/>
              </a:rPr>
              <a:t>Limitations in Monitoring Network</a:t>
            </a:r>
          </a:p>
        </p:txBody>
      </p:sp>
      <p:pic>
        <p:nvPicPr>
          <p:cNvPr id="8" name="Picture 7" descr="A satellite image of a planet&#10;&#10;AI-generated content may be incorrect.">
            <a:extLst>
              <a:ext uri="{FF2B5EF4-FFF2-40B4-BE49-F238E27FC236}">
                <a16:creationId xmlns:a16="http://schemas.microsoft.com/office/drawing/2014/main" id="{59E5400D-2096-FD3A-576F-57810FFDF4A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119846" y="19664"/>
            <a:ext cx="9072154" cy="6858000"/>
          </a:xfrm>
          <a:prstGeom prst="rect">
            <a:avLst/>
          </a:prstGeom>
        </p:spPr>
      </p:pic>
      <p:sp>
        <p:nvSpPr>
          <p:cNvPr id="9" name="TextBox 8">
            <a:extLst>
              <a:ext uri="{FF2B5EF4-FFF2-40B4-BE49-F238E27FC236}">
                <a16:creationId xmlns:a16="http://schemas.microsoft.com/office/drawing/2014/main" id="{C366DB96-BC69-4DF6-AA3B-CE5FA71446A5}"/>
              </a:ext>
            </a:extLst>
          </p:cNvPr>
          <p:cNvSpPr txBox="1"/>
          <p:nvPr/>
        </p:nvSpPr>
        <p:spPr>
          <a:xfrm>
            <a:off x="3313851" y="5658204"/>
            <a:ext cx="2441822" cy="954107"/>
          </a:xfrm>
          <a:prstGeom prst="rect">
            <a:avLst/>
          </a:prstGeom>
          <a:noFill/>
        </p:spPr>
        <p:txBody>
          <a:bodyPr wrap="none" rtlCol="0">
            <a:spAutoFit/>
          </a:bodyPr>
          <a:lstStyle/>
          <a:p>
            <a:r>
              <a:rPr lang="en-US" sz="1400" dirty="0">
                <a:solidFill>
                  <a:schemeClr val="bg1"/>
                </a:solidFill>
              </a:rPr>
              <a:t>X           : Destroyed Station</a:t>
            </a:r>
          </a:p>
          <a:p>
            <a:r>
              <a:rPr lang="en-US" sz="1400" dirty="0">
                <a:solidFill>
                  <a:schemeClr val="bg1"/>
                </a:solidFill>
              </a:rPr>
              <a:t>Yellow  : Existing Station</a:t>
            </a:r>
          </a:p>
          <a:p>
            <a:r>
              <a:rPr lang="en-US" sz="1400" dirty="0">
                <a:solidFill>
                  <a:schemeClr val="bg1"/>
                </a:solidFill>
              </a:rPr>
              <a:t>Blue      : Under Construction</a:t>
            </a:r>
          </a:p>
          <a:p>
            <a:r>
              <a:rPr lang="en-US" sz="1400" dirty="0">
                <a:solidFill>
                  <a:schemeClr val="bg1"/>
                </a:solidFill>
              </a:rPr>
              <a:t>White   : Will be built next year</a:t>
            </a:r>
            <a:endParaRPr lang="en-ID" sz="1400" dirty="0">
              <a:solidFill>
                <a:schemeClr val="bg1"/>
              </a:solidFill>
            </a:endParaRPr>
          </a:p>
        </p:txBody>
      </p:sp>
      <p:sp>
        <p:nvSpPr>
          <p:cNvPr id="10" name="TextBox 9">
            <a:extLst>
              <a:ext uri="{FF2B5EF4-FFF2-40B4-BE49-F238E27FC236}">
                <a16:creationId xmlns:a16="http://schemas.microsoft.com/office/drawing/2014/main" id="{6F1E6489-3DC7-205A-C101-F519DA1CB809}"/>
              </a:ext>
            </a:extLst>
          </p:cNvPr>
          <p:cNvSpPr txBox="1"/>
          <p:nvPr/>
        </p:nvSpPr>
        <p:spPr>
          <a:xfrm>
            <a:off x="10134359" y="19664"/>
            <a:ext cx="2124877" cy="1384995"/>
          </a:xfrm>
          <a:prstGeom prst="rect">
            <a:avLst/>
          </a:prstGeom>
          <a:noFill/>
        </p:spPr>
        <p:txBody>
          <a:bodyPr wrap="none" rtlCol="0">
            <a:spAutoFit/>
          </a:bodyPr>
          <a:lstStyle/>
          <a:p>
            <a:r>
              <a:rPr lang="en-US" sz="1400" dirty="0">
                <a:solidFill>
                  <a:schemeClr val="bg1"/>
                </a:solidFill>
              </a:rPr>
              <a:t>Existing Station :</a:t>
            </a:r>
          </a:p>
          <a:p>
            <a:r>
              <a:rPr lang="en-US" sz="1400" dirty="0">
                <a:solidFill>
                  <a:schemeClr val="bg1"/>
                </a:solidFill>
              </a:rPr>
              <a:t>2 Seismic Analog Stations </a:t>
            </a:r>
          </a:p>
          <a:p>
            <a:r>
              <a:rPr lang="en-US" sz="1400" dirty="0">
                <a:solidFill>
                  <a:schemeClr val="bg1"/>
                </a:solidFill>
              </a:rPr>
              <a:t>1 Tiltmeter Station</a:t>
            </a:r>
          </a:p>
          <a:p>
            <a:r>
              <a:rPr lang="en-US" sz="1400" dirty="0">
                <a:solidFill>
                  <a:schemeClr val="bg1"/>
                </a:solidFill>
              </a:rPr>
              <a:t>2 Monitoring Camera</a:t>
            </a:r>
          </a:p>
          <a:p>
            <a:r>
              <a:rPr lang="en-US" sz="1400" dirty="0">
                <a:solidFill>
                  <a:schemeClr val="bg1"/>
                </a:solidFill>
              </a:rPr>
              <a:t>1 Infrared Camera</a:t>
            </a:r>
          </a:p>
          <a:p>
            <a:r>
              <a:rPr lang="en-US" sz="1400" dirty="0">
                <a:solidFill>
                  <a:schemeClr val="bg1"/>
                </a:solidFill>
              </a:rPr>
              <a:t>1 GPS Station (BIG)</a:t>
            </a:r>
          </a:p>
        </p:txBody>
      </p:sp>
      <p:sp>
        <p:nvSpPr>
          <p:cNvPr id="3" name="TextBox 2">
            <a:extLst>
              <a:ext uri="{FF2B5EF4-FFF2-40B4-BE49-F238E27FC236}">
                <a16:creationId xmlns:a16="http://schemas.microsoft.com/office/drawing/2014/main" id="{43C2C10B-23CD-3DE4-235D-1464E01B12CF}"/>
              </a:ext>
            </a:extLst>
          </p:cNvPr>
          <p:cNvSpPr txBox="1"/>
          <p:nvPr/>
        </p:nvSpPr>
        <p:spPr>
          <a:xfrm>
            <a:off x="147687" y="2944671"/>
            <a:ext cx="2767053" cy="3785652"/>
          </a:xfrm>
          <a:prstGeom prst="rect">
            <a:avLst/>
          </a:prstGeom>
          <a:noFill/>
        </p:spPr>
        <p:txBody>
          <a:bodyPr wrap="square" rtlCol="0">
            <a:spAutoFit/>
          </a:bodyPr>
          <a:lstStyle/>
          <a:p>
            <a:pPr marL="171450" indent="-171450" algn="just">
              <a:buFont typeface="Arial" panose="020B0604020202020204" pitchFamily="34" charset="0"/>
              <a:buChar char="•"/>
            </a:pPr>
            <a:r>
              <a:rPr lang="en-US" sz="1200" dirty="0"/>
              <a:t>The eruption occurred on December 23, 2023 and then the WLR station was not functioning on February 17, 2023.</a:t>
            </a:r>
          </a:p>
          <a:p>
            <a:pPr marL="171450" indent="-171450" algn="just">
              <a:buFont typeface="Arial" panose="020B0604020202020204" pitchFamily="34" charset="0"/>
              <a:buChar char="•"/>
            </a:pPr>
            <a:r>
              <a:rPr lang="en-US" sz="1200" dirty="0"/>
              <a:t>February 17 – April 27, 2024 used only KLT Station</a:t>
            </a:r>
          </a:p>
          <a:p>
            <a:pPr marL="171450" indent="-171450" algn="just">
              <a:buFont typeface="Arial" panose="020B0604020202020204" pitchFamily="34" charset="0"/>
              <a:buChar char="•"/>
            </a:pPr>
            <a:r>
              <a:rPr lang="en-US" sz="1200" dirty="0"/>
              <a:t>April 27 – July 17, 2024 used WLR and KLT Stations after observer fix WLR station.</a:t>
            </a:r>
          </a:p>
          <a:p>
            <a:pPr marL="171450" indent="-171450" algn="just">
              <a:buFont typeface="Arial" panose="020B0604020202020204" pitchFamily="34" charset="0"/>
              <a:buChar char="•"/>
            </a:pPr>
            <a:r>
              <a:rPr lang="en-US" sz="1200" dirty="0"/>
              <a:t>July 18 – September 3, 2024 new seismic station (OJN) built after KLT and WLR not functioning.</a:t>
            </a:r>
          </a:p>
          <a:p>
            <a:pPr marL="171450" indent="-171450" algn="just">
              <a:buFont typeface="Arial" panose="020B0604020202020204" pitchFamily="34" charset="0"/>
              <a:buChar char="•"/>
            </a:pPr>
            <a:r>
              <a:rPr lang="en-US" sz="1200" dirty="0"/>
              <a:t>September 4 – November 20, 2024 used KLT and OJN stations</a:t>
            </a:r>
          </a:p>
          <a:p>
            <a:pPr marL="171450" indent="-171450" algn="just">
              <a:buFont typeface="Arial" panose="020B0604020202020204" pitchFamily="34" charset="0"/>
              <a:buChar char="•"/>
            </a:pPr>
            <a:r>
              <a:rPr lang="en-US" sz="1200" dirty="0"/>
              <a:t>21 November – December 13, 2024 New temporary station (WLR2) built after KLT and OJN </a:t>
            </a:r>
            <a:r>
              <a:rPr lang="en-US" sz="1200" dirty="0" err="1"/>
              <a:t>damageg</a:t>
            </a:r>
            <a:r>
              <a:rPr lang="en-US" sz="1200" dirty="0"/>
              <a:t> by eruption and Lahar.</a:t>
            </a:r>
          </a:p>
          <a:p>
            <a:pPr marL="171450" indent="-171450" algn="just">
              <a:buFont typeface="Arial" panose="020B0604020202020204" pitchFamily="34" charset="0"/>
              <a:buChar char="•"/>
            </a:pPr>
            <a:r>
              <a:rPr lang="en-US" sz="1200" dirty="0"/>
              <a:t>December 14, 2024 – Now, used 2 seismic stations (OJN and WLR2)</a:t>
            </a:r>
          </a:p>
        </p:txBody>
      </p:sp>
      <p:sp>
        <p:nvSpPr>
          <p:cNvPr id="4" name="TextBox 3">
            <a:extLst>
              <a:ext uri="{FF2B5EF4-FFF2-40B4-BE49-F238E27FC236}">
                <a16:creationId xmlns:a16="http://schemas.microsoft.com/office/drawing/2014/main" id="{43FFE5A2-6939-B297-F715-DBDBA0D1A094}"/>
              </a:ext>
            </a:extLst>
          </p:cNvPr>
          <p:cNvSpPr txBox="1"/>
          <p:nvPr/>
        </p:nvSpPr>
        <p:spPr>
          <a:xfrm>
            <a:off x="7219785" y="3263998"/>
            <a:ext cx="667170" cy="307777"/>
          </a:xfrm>
          <a:prstGeom prst="rect">
            <a:avLst/>
          </a:prstGeom>
          <a:noFill/>
        </p:spPr>
        <p:txBody>
          <a:bodyPr wrap="none" rtlCol="0">
            <a:spAutoFit/>
          </a:bodyPr>
          <a:lstStyle/>
          <a:p>
            <a:r>
              <a:rPr lang="en-US" sz="1400" dirty="0">
                <a:solidFill>
                  <a:schemeClr val="bg1"/>
                </a:solidFill>
              </a:rPr>
              <a:t> (WLR)</a:t>
            </a:r>
            <a:endParaRPr lang="en-ID" sz="1400" dirty="0">
              <a:solidFill>
                <a:schemeClr val="bg1"/>
              </a:solidFill>
            </a:endParaRPr>
          </a:p>
        </p:txBody>
      </p:sp>
      <p:sp>
        <p:nvSpPr>
          <p:cNvPr id="5" name="TextBox 4">
            <a:extLst>
              <a:ext uri="{FF2B5EF4-FFF2-40B4-BE49-F238E27FC236}">
                <a16:creationId xmlns:a16="http://schemas.microsoft.com/office/drawing/2014/main" id="{218FAF64-BD30-BAAC-C19D-E49F3E791C33}"/>
              </a:ext>
            </a:extLst>
          </p:cNvPr>
          <p:cNvSpPr txBox="1"/>
          <p:nvPr/>
        </p:nvSpPr>
        <p:spPr>
          <a:xfrm>
            <a:off x="6910699" y="2458456"/>
            <a:ext cx="537006" cy="307777"/>
          </a:xfrm>
          <a:prstGeom prst="rect">
            <a:avLst/>
          </a:prstGeom>
          <a:noFill/>
        </p:spPr>
        <p:txBody>
          <a:bodyPr wrap="none" rtlCol="0">
            <a:spAutoFit/>
          </a:bodyPr>
          <a:lstStyle/>
          <a:p>
            <a:r>
              <a:rPr lang="en-US" sz="1400" dirty="0">
                <a:solidFill>
                  <a:schemeClr val="bg1"/>
                </a:solidFill>
              </a:rPr>
              <a:t>(KLT)</a:t>
            </a:r>
            <a:endParaRPr lang="en-ID" sz="1400" dirty="0">
              <a:solidFill>
                <a:schemeClr val="bg1"/>
              </a:solidFill>
            </a:endParaRPr>
          </a:p>
        </p:txBody>
      </p:sp>
      <p:sp>
        <p:nvSpPr>
          <p:cNvPr id="6" name="TextBox 5">
            <a:extLst>
              <a:ext uri="{FF2B5EF4-FFF2-40B4-BE49-F238E27FC236}">
                <a16:creationId xmlns:a16="http://schemas.microsoft.com/office/drawing/2014/main" id="{37999387-7147-5413-2ED0-CFA406311FDE}"/>
              </a:ext>
            </a:extLst>
          </p:cNvPr>
          <p:cNvSpPr txBox="1"/>
          <p:nvPr/>
        </p:nvSpPr>
        <p:spPr>
          <a:xfrm>
            <a:off x="7894699" y="1814021"/>
            <a:ext cx="718466" cy="307777"/>
          </a:xfrm>
          <a:prstGeom prst="rect">
            <a:avLst/>
          </a:prstGeom>
          <a:noFill/>
        </p:spPr>
        <p:txBody>
          <a:bodyPr wrap="none" rtlCol="0">
            <a:spAutoFit/>
          </a:bodyPr>
          <a:lstStyle/>
          <a:p>
            <a:r>
              <a:rPr lang="en-US" sz="1400" dirty="0">
                <a:solidFill>
                  <a:schemeClr val="bg1"/>
                </a:solidFill>
              </a:rPr>
              <a:t>(WLR2)</a:t>
            </a:r>
            <a:endParaRPr lang="en-ID" sz="1400" dirty="0">
              <a:solidFill>
                <a:schemeClr val="bg1"/>
              </a:solidFill>
            </a:endParaRPr>
          </a:p>
        </p:txBody>
      </p:sp>
      <p:sp>
        <p:nvSpPr>
          <p:cNvPr id="7" name="TextBox 6">
            <a:extLst>
              <a:ext uri="{FF2B5EF4-FFF2-40B4-BE49-F238E27FC236}">
                <a16:creationId xmlns:a16="http://schemas.microsoft.com/office/drawing/2014/main" id="{E001BD79-132C-1CB4-E992-C26853C27832}"/>
              </a:ext>
            </a:extLst>
          </p:cNvPr>
          <p:cNvSpPr txBox="1"/>
          <p:nvPr/>
        </p:nvSpPr>
        <p:spPr>
          <a:xfrm>
            <a:off x="5755673" y="2121798"/>
            <a:ext cx="623119" cy="307777"/>
          </a:xfrm>
          <a:prstGeom prst="rect">
            <a:avLst/>
          </a:prstGeom>
          <a:noFill/>
        </p:spPr>
        <p:txBody>
          <a:bodyPr wrap="none" rtlCol="0">
            <a:spAutoFit/>
          </a:bodyPr>
          <a:lstStyle/>
          <a:p>
            <a:r>
              <a:rPr lang="en-US" sz="1400" dirty="0">
                <a:solidFill>
                  <a:schemeClr val="bg1"/>
                </a:solidFill>
              </a:rPr>
              <a:t> (OJN)</a:t>
            </a:r>
            <a:endParaRPr lang="en-ID" sz="1400" dirty="0">
              <a:solidFill>
                <a:schemeClr val="bg1"/>
              </a:solidFill>
            </a:endParaRPr>
          </a:p>
        </p:txBody>
      </p:sp>
      <p:sp>
        <p:nvSpPr>
          <p:cNvPr id="11" name="TextBox 10">
            <a:extLst>
              <a:ext uri="{FF2B5EF4-FFF2-40B4-BE49-F238E27FC236}">
                <a16:creationId xmlns:a16="http://schemas.microsoft.com/office/drawing/2014/main" id="{15B0AB57-CE82-67D9-4EC6-49DB66595C5F}"/>
              </a:ext>
            </a:extLst>
          </p:cNvPr>
          <p:cNvSpPr txBox="1"/>
          <p:nvPr/>
        </p:nvSpPr>
        <p:spPr>
          <a:xfrm>
            <a:off x="67101" y="725354"/>
            <a:ext cx="3052745" cy="2062103"/>
          </a:xfrm>
          <a:prstGeom prst="rect">
            <a:avLst/>
          </a:prstGeom>
          <a:noFill/>
        </p:spPr>
        <p:txBody>
          <a:bodyPr wrap="square" rtlCol="0">
            <a:spAutoFit/>
          </a:bodyPr>
          <a:lstStyle/>
          <a:p>
            <a:pPr marL="342900" indent="-342900">
              <a:buFont typeface="+mj-lt"/>
              <a:buAutoNum type="arabicPeriod"/>
            </a:pPr>
            <a:r>
              <a:rPr lang="en-ID" sz="1600" dirty="0">
                <a:latin typeface="+mj-lt"/>
                <a:ea typeface="ADLaM Display" panose="02010000000000000000" pitchFamily="2" charset="0"/>
                <a:cs typeface="ADLaM Display" panose="02010000000000000000" pitchFamily="2" charset="0"/>
              </a:rPr>
              <a:t>At the onset of the 2023 eruption, monitoring relied solely on two short-period seismic stations, (</a:t>
            </a:r>
            <a:r>
              <a:rPr lang="en-US" sz="1600" dirty="0">
                <a:latin typeface="+mj-lt"/>
                <a:ea typeface="ADLaM Display" panose="02010000000000000000" pitchFamily="2" charset="0"/>
                <a:cs typeface="ADLaM Display" panose="02010000000000000000" pitchFamily="2" charset="0"/>
              </a:rPr>
              <a:t>WLR  1 km from the </a:t>
            </a:r>
            <a:r>
              <a:rPr lang="en-US" sz="1600" dirty="0" err="1">
                <a:latin typeface="+mj-lt"/>
                <a:ea typeface="ADLaM Display" panose="02010000000000000000" pitchFamily="2" charset="0"/>
                <a:cs typeface="ADLaM Display" panose="02010000000000000000" pitchFamily="2" charset="0"/>
              </a:rPr>
              <a:t>cratervand</a:t>
            </a:r>
            <a:r>
              <a:rPr lang="en-US" sz="1600" dirty="0">
                <a:latin typeface="+mj-lt"/>
                <a:ea typeface="ADLaM Display" panose="02010000000000000000" pitchFamily="2" charset="0"/>
                <a:cs typeface="ADLaM Display" panose="02010000000000000000" pitchFamily="2" charset="0"/>
              </a:rPr>
              <a:t> KLT 3 km from the crater). </a:t>
            </a:r>
            <a:r>
              <a:rPr lang="en-ID" sz="1600" dirty="0">
                <a:latin typeface="+mj-lt"/>
                <a:ea typeface="ADLaM Display" panose="02010000000000000000" pitchFamily="2" charset="0"/>
                <a:cs typeface="ADLaM Display" panose="02010000000000000000" pitchFamily="2" charset="0"/>
              </a:rPr>
              <a:t>with no deformation or geodetic instruments in place</a:t>
            </a:r>
          </a:p>
        </p:txBody>
      </p:sp>
      <p:cxnSp>
        <p:nvCxnSpPr>
          <p:cNvPr id="13" name="Straight Arrow Connector 12">
            <a:extLst>
              <a:ext uri="{FF2B5EF4-FFF2-40B4-BE49-F238E27FC236}">
                <a16:creationId xmlns:a16="http://schemas.microsoft.com/office/drawing/2014/main" id="{8ABC8171-6A17-6D44-18F0-2AE95B7C22FE}"/>
              </a:ext>
            </a:extLst>
          </p:cNvPr>
          <p:cNvCxnSpPr/>
          <p:nvPr/>
        </p:nvCxnSpPr>
        <p:spPr>
          <a:xfrm flipH="1" flipV="1">
            <a:off x="5755673" y="1681316"/>
            <a:ext cx="623119" cy="132705"/>
          </a:xfrm>
          <a:prstGeom prst="straightConnector1">
            <a:avLst/>
          </a:prstGeom>
          <a:ln w="28575">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718B4386-2F11-0BC1-5EB0-51C2D9431C37}"/>
              </a:ext>
            </a:extLst>
          </p:cNvPr>
          <p:cNvCxnSpPr>
            <a:cxnSpLocks/>
          </p:cNvCxnSpPr>
          <p:nvPr/>
        </p:nvCxnSpPr>
        <p:spPr>
          <a:xfrm flipH="1">
            <a:off x="5840361" y="1543665"/>
            <a:ext cx="2172929" cy="0"/>
          </a:xfrm>
          <a:prstGeom prst="straightConnector1">
            <a:avLst/>
          </a:prstGeom>
          <a:ln w="28575">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8089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arbecue grill in a forest&#10;&#10;AI-generated content may be incorrect.">
            <a:extLst>
              <a:ext uri="{FF2B5EF4-FFF2-40B4-BE49-F238E27FC236}">
                <a16:creationId xmlns:a16="http://schemas.microsoft.com/office/drawing/2014/main" id="{77F494B0-289A-DC6B-F122-652D5FC62268}"/>
              </a:ext>
            </a:extLst>
          </p:cNvPr>
          <p:cNvPicPr>
            <a:picLocks noChangeAspect="1"/>
          </p:cNvPicPr>
          <p:nvPr/>
        </p:nvPicPr>
        <p:blipFill>
          <a:blip r:embed="rId3" cstate="screen">
            <a:extLst>
              <a:ext uri="{28A0092B-C50C-407E-A947-70E740481C1C}">
                <a14:useLocalDpi xmlns:a14="http://schemas.microsoft.com/office/drawing/2010/main"/>
              </a:ext>
            </a:extLst>
          </a:blip>
          <a:srcRect b="-2"/>
          <a:stretch>
            <a:fillRect/>
          </a:stretch>
        </p:blipFill>
        <p:spPr>
          <a:xfrm>
            <a:off x="60998" y="428211"/>
            <a:ext cx="2087090" cy="1670362"/>
          </a:xfrm>
          <a:prstGeom prst="rect">
            <a:avLst/>
          </a:prstGeom>
        </p:spPr>
      </p:pic>
      <p:pic>
        <p:nvPicPr>
          <p:cNvPr id="7" name="Picture 6" descr="A fenced area with barbed wire&#10;&#10;AI-generated content may be incorrect.">
            <a:extLst>
              <a:ext uri="{FF2B5EF4-FFF2-40B4-BE49-F238E27FC236}">
                <a16:creationId xmlns:a16="http://schemas.microsoft.com/office/drawing/2014/main" id="{B4296C02-DCFB-C7F5-7646-43B2D3CE0F50}"/>
              </a:ext>
            </a:extLst>
          </p:cNvPr>
          <p:cNvPicPr>
            <a:picLocks noChangeAspect="1"/>
          </p:cNvPicPr>
          <p:nvPr/>
        </p:nvPicPr>
        <p:blipFill>
          <a:blip r:embed="rId4" cstate="screen">
            <a:extLst>
              <a:ext uri="{28A0092B-C50C-407E-A947-70E740481C1C}">
                <a14:useLocalDpi xmlns:a14="http://schemas.microsoft.com/office/drawing/2010/main"/>
              </a:ext>
            </a:extLst>
          </a:blip>
          <a:srcRect r="-3"/>
          <a:stretch>
            <a:fillRect/>
          </a:stretch>
        </p:blipFill>
        <p:spPr>
          <a:xfrm>
            <a:off x="9045400" y="3525644"/>
            <a:ext cx="3088175" cy="3145644"/>
          </a:xfrm>
          <a:prstGeom prst="rect">
            <a:avLst/>
          </a:prstGeom>
        </p:spPr>
      </p:pic>
      <p:pic>
        <p:nvPicPr>
          <p:cNvPr id="11" name="Picture 10" descr="A person working on a solar panel&#10;&#10;AI-generated content may be incorrect.">
            <a:extLst>
              <a:ext uri="{FF2B5EF4-FFF2-40B4-BE49-F238E27FC236}">
                <a16:creationId xmlns:a16="http://schemas.microsoft.com/office/drawing/2014/main" id="{215D63D4-C438-DD20-E08C-BF8325E43C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986" y="2130971"/>
            <a:ext cx="2078225" cy="1641810"/>
          </a:xfrm>
          <a:prstGeom prst="rect">
            <a:avLst/>
          </a:prstGeom>
        </p:spPr>
      </p:pic>
      <p:pic>
        <p:nvPicPr>
          <p:cNvPr id="5" name="Content Placeholder 4" descr="A person standing next to a fence&#10;&#10;AI-generated content may be incorrect.">
            <a:extLst>
              <a:ext uri="{FF2B5EF4-FFF2-40B4-BE49-F238E27FC236}">
                <a16:creationId xmlns:a16="http://schemas.microsoft.com/office/drawing/2014/main" id="{5D03918F-BCE0-D016-D194-C31110F17A0B}"/>
              </a:ext>
            </a:extLst>
          </p:cNvPr>
          <p:cNvPicPr>
            <a:picLocks noChangeAspect="1"/>
          </p:cNvPicPr>
          <p:nvPr/>
        </p:nvPicPr>
        <p:blipFill>
          <a:blip r:embed="rId6" cstate="screen">
            <a:extLst>
              <a:ext uri="{28A0092B-C50C-407E-A947-70E740481C1C}">
                <a14:useLocalDpi xmlns:a14="http://schemas.microsoft.com/office/drawing/2010/main"/>
              </a:ext>
            </a:extLst>
          </a:blip>
          <a:srcRect b="-2"/>
          <a:stretch>
            <a:fillRect/>
          </a:stretch>
        </p:blipFill>
        <p:spPr>
          <a:xfrm>
            <a:off x="9028826" y="339827"/>
            <a:ext cx="3088163" cy="3145644"/>
          </a:xfrm>
          <a:prstGeom prst="rect">
            <a:avLst/>
          </a:prstGeom>
        </p:spPr>
      </p:pic>
      <p:sp>
        <p:nvSpPr>
          <p:cNvPr id="12" name="TextBox 11">
            <a:extLst>
              <a:ext uri="{FF2B5EF4-FFF2-40B4-BE49-F238E27FC236}">
                <a16:creationId xmlns:a16="http://schemas.microsoft.com/office/drawing/2014/main" id="{980819DB-D35C-5622-918F-E3FEF5CE5A89}"/>
              </a:ext>
            </a:extLst>
          </p:cNvPr>
          <p:cNvSpPr txBox="1"/>
          <p:nvPr/>
        </p:nvSpPr>
        <p:spPr>
          <a:xfrm>
            <a:off x="99244" y="58879"/>
            <a:ext cx="2670924" cy="307777"/>
          </a:xfrm>
          <a:prstGeom prst="rect">
            <a:avLst/>
          </a:prstGeom>
          <a:noFill/>
        </p:spPr>
        <p:txBody>
          <a:bodyPr wrap="none" rtlCol="0">
            <a:spAutoFit/>
          </a:bodyPr>
          <a:lstStyle/>
          <a:p>
            <a:r>
              <a:rPr lang="en-US" sz="1400" dirty="0">
                <a:latin typeface="Adobe Myungjo Std M" panose="02020600000000000000" pitchFamily="18" charset="-128"/>
                <a:ea typeface="Adobe Myungjo Std M" panose="02020600000000000000" pitchFamily="18" charset="-128"/>
              </a:rPr>
              <a:t>EXISTING  INSTRUMENTS</a:t>
            </a:r>
            <a:endParaRPr lang="en-ID" sz="1400" dirty="0">
              <a:latin typeface="Adobe Myungjo Std M" panose="02020600000000000000" pitchFamily="18" charset="-128"/>
              <a:ea typeface="Adobe Myungjo Std M" panose="02020600000000000000" pitchFamily="18" charset="-128"/>
            </a:endParaRPr>
          </a:p>
        </p:txBody>
      </p:sp>
      <p:sp>
        <p:nvSpPr>
          <p:cNvPr id="13" name="TextBox 12">
            <a:extLst>
              <a:ext uri="{FF2B5EF4-FFF2-40B4-BE49-F238E27FC236}">
                <a16:creationId xmlns:a16="http://schemas.microsoft.com/office/drawing/2014/main" id="{9CD13428-D488-7EF3-0894-D6CD7B4DE323}"/>
              </a:ext>
            </a:extLst>
          </p:cNvPr>
          <p:cNvSpPr txBox="1"/>
          <p:nvPr/>
        </p:nvSpPr>
        <p:spPr>
          <a:xfrm>
            <a:off x="8931670" y="0"/>
            <a:ext cx="2347117" cy="307777"/>
          </a:xfrm>
          <a:prstGeom prst="rect">
            <a:avLst/>
          </a:prstGeom>
          <a:noFill/>
        </p:spPr>
        <p:txBody>
          <a:bodyPr wrap="none" rtlCol="0">
            <a:spAutoFit/>
          </a:bodyPr>
          <a:lstStyle/>
          <a:p>
            <a:r>
              <a:rPr lang="en-US" sz="1400" dirty="0">
                <a:latin typeface="Adobe Myungjo Std M" panose="02020600000000000000" pitchFamily="18" charset="-128"/>
                <a:ea typeface="Adobe Myungjo Std M" panose="02020600000000000000" pitchFamily="18" charset="-128"/>
              </a:rPr>
              <a:t>UNDER CONTRUCTION</a:t>
            </a:r>
            <a:endParaRPr lang="en-ID" sz="1400" dirty="0">
              <a:latin typeface="Adobe Myungjo Std M" panose="02020600000000000000" pitchFamily="18" charset="-128"/>
              <a:ea typeface="Adobe Myungjo Std M" panose="02020600000000000000" pitchFamily="18" charset="-128"/>
            </a:endParaRPr>
          </a:p>
        </p:txBody>
      </p:sp>
      <p:pic>
        <p:nvPicPr>
          <p:cNvPr id="3" name="Picture 2">
            <a:extLst>
              <a:ext uri="{FF2B5EF4-FFF2-40B4-BE49-F238E27FC236}">
                <a16:creationId xmlns:a16="http://schemas.microsoft.com/office/drawing/2014/main" id="{9B609EF1-2881-C2EC-5495-0BC6B545A1C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34490" y="460826"/>
            <a:ext cx="1924576" cy="2566101"/>
          </a:xfrm>
          <a:prstGeom prst="rect">
            <a:avLst/>
          </a:prstGeom>
        </p:spPr>
      </p:pic>
      <p:pic>
        <p:nvPicPr>
          <p:cNvPr id="4" name="Picture 3">
            <a:extLst>
              <a:ext uri="{FF2B5EF4-FFF2-40B4-BE49-F238E27FC236}">
                <a16:creationId xmlns:a16="http://schemas.microsoft.com/office/drawing/2014/main" id="{4E785435-94D4-EC31-72FA-9843BB92ED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02607" y="3481379"/>
            <a:ext cx="4011966" cy="2904280"/>
          </a:xfrm>
          <a:prstGeom prst="rect">
            <a:avLst/>
          </a:prstGeom>
        </p:spPr>
      </p:pic>
      <p:pic>
        <p:nvPicPr>
          <p:cNvPr id="8" name="Picture 7">
            <a:extLst>
              <a:ext uri="{FF2B5EF4-FFF2-40B4-BE49-F238E27FC236}">
                <a16:creationId xmlns:a16="http://schemas.microsoft.com/office/drawing/2014/main" id="{F400CD6B-B7B2-212B-B0BB-20E71BAA28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39705" y="472341"/>
            <a:ext cx="1915940" cy="2554586"/>
          </a:xfrm>
          <a:prstGeom prst="rect">
            <a:avLst/>
          </a:prstGeom>
        </p:spPr>
      </p:pic>
      <p:cxnSp>
        <p:nvCxnSpPr>
          <p:cNvPr id="14" name="Straight Connector 13">
            <a:extLst>
              <a:ext uri="{FF2B5EF4-FFF2-40B4-BE49-F238E27FC236}">
                <a16:creationId xmlns:a16="http://schemas.microsoft.com/office/drawing/2014/main" id="{B89A3C7F-E8AF-857D-F5DC-7522C56C0E5F}"/>
              </a:ext>
            </a:extLst>
          </p:cNvPr>
          <p:cNvCxnSpPr>
            <a:cxnSpLocks/>
          </p:cNvCxnSpPr>
          <p:nvPr/>
        </p:nvCxnSpPr>
        <p:spPr>
          <a:xfrm>
            <a:off x="4639899"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06886A-8495-1A6A-BB58-F5BEBB048E4F}"/>
              </a:ext>
            </a:extLst>
          </p:cNvPr>
          <p:cNvCxnSpPr>
            <a:cxnSpLocks/>
          </p:cNvCxnSpPr>
          <p:nvPr/>
        </p:nvCxnSpPr>
        <p:spPr>
          <a:xfrm>
            <a:off x="8827554"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B019FF1-094C-DD41-1A6C-A69D5785BBDE}"/>
              </a:ext>
            </a:extLst>
          </p:cNvPr>
          <p:cNvSpPr txBox="1"/>
          <p:nvPr/>
        </p:nvSpPr>
        <p:spPr>
          <a:xfrm>
            <a:off x="4711473" y="61155"/>
            <a:ext cx="3187091" cy="307777"/>
          </a:xfrm>
          <a:prstGeom prst="rect">
            <a:avLst/>
          </a:prstGeom>
          <a:noFill/>
        </p:spPr>
        <p:txBody>
          <a:bodyPr wrap="none" rtlCol="0">
            <a:spAutoFit/>
          </a:bodyPr>
          <a:lstStyle/>
          <a:p>
            <a:r>
              <a:rPr lang="en-US" sz="1400" dirty="0">
                <a:latin typeface="Adobe Myungjo Std M" panose="02020600000000000000" pitchFamily="18" charset="-128"/>
                <a:ea typeface="Adobe Myungjo Std M" panose="02020600000000000000" pitchFamily="18" charset="-128"/>
              </a:rPr>
              <a:t>DESTROYED ANALOG STATION</a:t>
            </a:r>
            <a:endParaRPr lang="en-ID" sz="1400" dirty="0">
              <a:latin typeface="Adobe Myungjo Std M" panose="02020600000000000000" pitchFamily="18" charset="-128"/>
              <a:ea typeface="Adobe Myungjo Std M" panose="02020600000000000000" pitchFamily="18" charset="-128"/>
            </a:endParaRPr>
          </a:p>
        </p:txBody>
      </p:sp>
      <p:sp>
        <p:nvSpPr>
          <p:cNvPr id="18" name="TextBox 17">
            <a:extLst>
              <a:ext uri="{FF2B5EF4-FFF2-40B4-BE49-F238E27FC236}">
                <a16:creationId xmlns:a16="http://schemas.microsoft.com/office/drawing/2014/main" id="{28564BA7-50D4-74DF-CEE3-BBF8B5677E7A}"/>
              </a:ext>
            </a:extLst>
          </p:cNvPr>
          <p:cNvSpPr txBox="1"/>
          <p:nvPr/>
        </p:nvSpPr>
        <p:spPr>
          <a:xfrm>
            <a:off x="2494531" y="4913800"/>
            <a:ext cx="1523430" cy="369332"/>
          </a:xfrm>
          <a:prstGeom prst="rect">
            <a:avLst/>
          </a:prstGeom>
          <a:noFill/>
        </p:spPr>
        <p:txBody>
          <a:bodyPr wrap="none" rtlCol="0">
            <a:spAutoFit/>
          </a:bodyPr>
          <a:lstStyle/>
          <a:p>
            <a:r>
              <a:rPr lang="en-US" dirty="0"/>
              <a:t>OJAN STATION</a:t>
            </a:r>
            <a:endParaRPr lang="en-ID" dirty="0"/>
          </a:p>
        </p:txBody>
      </p:sp>
      <p:sp>
        <p:nvSpPr>
          <p:cNvPr id="19" name="TextBox 18">
            <a:extLst>
              <a:ext uri="{FF2B5EF4-FFF2-40B4-BE49-F238E27FC236}">
                <a16:creationId xmlns:a16="http://schemas.microsoft.com/office/drawing/2014/main" id="{66E27B83-ED24-1260-6D26-2ED6492A2805}"/>
              </a:ext>
            </a:extLst>
          </p:cNvPr>
          <p:cNvSpPr txBox="1"/>
          <p:nvPr/>
        </p:nvSpPr>
        <p:spPr>
          <a:xfrm>
            <a:off x="71159" y="1720516"/>
            <a:ext cx="2055371" cy="215444"/>
          </a:xfrm>
          <a:prstGeom prst="rect">
            <a:avLst/>
          </a:prstGeom>
          <a:solidFill>
            <a:schemeClr val="accent1"/>
          </a:solidFill>
        </p:spPr>
        <p:txBody>
          <a:bodyPr wrap="none" rtlCol="0">
            <a:spAutoFit/>
          </a:bodyPr>
          <a:lstStyle/>
          <a:p>
            <a:r>
              <a:rPr lang="en-US" sz="800" i="1" dirty="0">
                <a:solidFill>
                  <a:schemeClr val="bg1"/>
                </a:solidFill>
                <a:latin typeface="Adobe Myungjo Std M" panose="02020600000000000000" pitchFamily="18" charset="-128"/>
                <a:ea typeface="Adobe Myungjo Std M" panose="02020600000000000000" pitchFamily="18" charset="-128"/>
              </a:rPr>
              <a:t>WOROLONA2 (SEISMIC AND TILT)</a:t>
            </a:r>
            <a:endParaRPr lang="en-ID" sz="800" i="1" dirty="0">
              <a:solidFill>
                <a:schemeClr val="bg1"/>
              </a:solidFill>
              <a:latin typeface="Adobe Myungjo Std M" panose="02020600000000000000" pitchFamily="18" charset="-128"/>
              <a:ea typeface="Adobe Myungjo Std M" panose="02020600000000000000" pitchFamily="18" charset="-128"/>
            </a:endParaRPr>
          </a:p>
        </p:txBody>
      </p:sp>
      <p:sp>
        <p:nvSpPr>
          <p:cNvPr id="20" name="TextBox 19">
            <a:extLst>
              <a:ext uri="{FF2B5EF4-FFF2-40B4-BE49-F238E27FC236}">
                <a16:creationId xmlns:a16="http://schemas.microsoft.com/office/drawing/2014/main" id="{DAFDF280-ACE6-2686-27DC-2724EAE951EC}"/>
              </a:ext>
            </a:extLst>
          </p:cNvPr>
          <p:cNvSpPr txBox="1"/>
          <p:nvPr/>
        </p:nvSpPr>
        <p:spPr>
          <a:xfrm>
            <a:off x="3914251" y="3403449"/>
            <a:ext cx="612668" cy="369332"/>
          </a:xfrm>
          <a:prstGeom prst="rect">
            <a:avLst/>
          </a:prstGeom>
          <a:noFill/>
        </p:spPr>
        <p:txBody>
          <a:bodyPr wrap="none" rtlCol="0">
            <a:spAutoFit/>
          </a:bodyPr>
          <a:lstStyle/>
          <a:p>
            <a:r>
              <a:rPr lang="en-US" dirty="0"/>
              <a:t>WLR</a:t>
            </a:r>
            <a:endParaRPr lang="en-ID" dirty="0"/>
          </a:p>
        </p:txBody>
      </p:sp>
      <p:sp>
        <p:nvSpPr>
          <p:cNvPr id="21" name="TextBox 20">
            <a:extLst>
              <a:ext uri="{FF2B5EF4-FFF2-40B4-BE49-F238E27FC236}">
                <a16:creationId xmlns:a16="http://schemas.microsoft.com/office/drawing/2014/main" id="{C6A15E73-E4B3-98B8-6E8F-56A20CE35528}"/>
              </a:ext>
            </a:extLst>
          </p:cNvPr>
          <p:cNvSpPr txBox="1"/>
          <p:nvPr/>
        </p:nvSpPr>
        <p:spPr>
          <a:xfrm>
            <a:off x="7600466" y="3053167"/>
            <a:ext cx="530915" cy="276999"/>
          </a:xfrm>
          <a:prstGeom prst="rect">
            <a:avLst/>
          </a:prstGeom>
          <a:noFill/>
        </p:spPr>
        <p:txBody>
          <a:bodyPr wrap="none" rtlCol="0">
            <a:spAutoFit/>
          </a:bodyPr>
          <a:lstStyle/>
          <a:p>
            <a:r>
              <a:rPr lang="en-US" sz="1200" i="1" dirty="0">
                <a:latin typeface="Adobe Myungjo Std M" panose="02020600000000000000" pitchFamily="18" charset="-128"/>
                <a:ea typeface="Adobe Myungjo Std M" panose="02020600000000000000" pitchFamily="18" charset="-128"/>
              </a:rPr>
              <a:t>KLT</a:t>
            </a:r>
            <a:endParaRPr lang="en-ID" sz="1200" i="1" dirty="0">
              <a:latin typeface="Adobe Myungjo Std M" panose="02020600000000000000" pitchFamily="18" charset="-128"/>
              <a:ea typeface="Adobe Myungjo Std M" panose="02020600000000000000" pitchFamily="18" charset="-128"/>
            </a:endParaRPr>
          </a:p>
        </p:txBody>
      </p:sp>
      <p:sp>
        <p:nvSpPr>
          <p:cNvPr id="22" name="TextBox 21">
            <a:extLst>
              <a:ext uri="{FF2B5EF4-FFF2-40B4-BE49-F238E27FC236}">
                <a16:creationId xmlns:a16="http://schemas.microsoft.com/office/drawing/2014/main" id="{AB01EEB5-F1DF-2D81-1D07-13540652DE99}"/>
              </a:ext>
            </a:extLst>
          </p:cNvPr>
          <p:cNvSpPr txBox="1"/>
          <p:nvPr/>
        </p:nvSpPr>
        <p:spPr>
          <a:xfrm>
            <a:off x="9060371" y="6322114"/>
            <a:ext cx="1582484" cy="276999"/>
          </a:xfrm>
          <a:prstGeom prst="rect">
            <a:avLst/>
          </a:prstGeom>
          <a:solidFill>
            <a:schemeClr val="accent1"/>
          </a:solidFill>
        </p:spPr>
        <p:txBody>
          <a:bodyPr wrap="none" rtlCol="0">
            <a:spAutoFit/>
          </a:bodyPr>
          <a:lstStyle/>
          <a:p>
            <a:r>
              <a:rPr lang="en-US" sz="1200" i="1" dirty="0" err="1">
                <a:solidFill>
                  <a:schemeClr val="bg1"/>
                </a:solidFill>
                <a:latin typeface="Adobe Myungjo Std M" panose="02020600000000000000" pitchFamily="18" charset="-128"/>
                <a:ea typeface="Adobe Myungjo Std M" panose="02020600000000000000" pitchFamily="18" charset="-128"/>
              </a:rPr>
              <a:t>Nurabelen</a:t>
            </a:r>
            <a:r>
              <a:rPr lang="en-US" sz="1200" i="1" dirty="0">
                <a:solidFill>
                  <a:schemeClr val="bg1"/>
                </a:solidFill>
                <a:latin typeface="Adobe Myungjo Std M" panose="02020600000000000000" pitchFamily="18" charset="-128"/>
                <a:ea typeface="Adobe Myungjo Std M" panose="02020600000000000000" pitchFamily="18" charset="-128"/>
              </a:rPr>
              <a:t> Station</a:t>
            </a:r>
            <a:endParaRPr lang="en-ID" sz="1200" i="1" dirty="0">
              <a:solidFill>
                <a:schemeClr val="bg1"/>
              </a:solidFill>
              <a:latin typeface="Adobe Myungjo Std M" panose="02020600000000000000" pitchFamily="18" charset="-128"/>
              <a:ea typeface="Adobe Myungjo Std M" panose="02020600000000000000" pitchFamily="18" charset="-128"/>
            </a:endParaRPr>
          </a:p>
        </p:txBody>
      </p:sp>
      <p:sp>
        <p:nvSpPr>
          <p:cNvPr id="23" name="TextBox 22">
            <a:extLst>
              <a:ext uri="{FF2B5EF4-FFF2-40B4-BE49-F238E27FC236}">
                <a16:creationId xmlns:a16="http://schemas.microsoft.com/office/drawing/2014/main" id="{96BC22FA-AA07-1B69-4540-96ABAF0B65FB}"/>
              </a:ext>
            </a:extLst>
          </p:cNvPr>
          <p:cNvSpPr txBox="1"/>
          <p:nvPr/>
        </p:nvSpPr>
        <p:spPr>
          <a:xfrm>
            <a:off x="9060371" y="3185207"/>
            <a:ext cx="2140330" cy="276999"/>
          </a:xfrm>
          <a:prstGeom prst="rect">
            <a:avLst/>
          </a:prstGeom>
          <a:solidFill>
            <a:schemeClr val="accent1"/>
          </a:solidFill>
        </p:spPr>
        <p:txBody>
          <a:bodyPr wrap="none" rtlCol="0">
            <a:spAutoFit/>
          </a:bodyPr>
          <a:lstStyle/>
          <a:p>
            <a:r>
              <a:rPr lang="en-US" sz="1200" i="1" dirty="0">
                <a:solidFill>
                  <a:schemeClr val="bg1"/>
                </a:solidFill>
                <a:latin typeface="Adobe Myungjo Std M" panose="02020600000000000000" pitchFamily="18" charset="-128"/>
                <a:ea typeface="Adobe Myungjo Std M" panose="02020600000000000000" pitchFamily="18" charset="-128"/>
              </a:rPr>
              <a:t>Ile Muda Repeater Station</a:t>
            </a:r>
            <a:endParaRPr lang="en-ID" sz="1200" i="1" dirty="0">
              <a:solidFill>
                <a:schemeClr val="bg1"/>
              </a:solidFill>
              <a:latin typeface="Adobe Myungjo Std M" panose="02020600000000000000" pitchFamily="18" charset="-128"/>
              <a:ea typeface="Adobe Myungjo Std M" panose="02020600000000000000" pitchFamily="18" charset="-128"/>
            </a:endParaRPr>
          </a:p>
        </p:txBody>
      </p:sp>
      <p:pic>
        <p:nvPicPr>
          <p:cNvPr id="24" name="Content Placeholder 20" descr="A blue pole with a pipe attached to it">
            <a:extLst>
              <a:ext uri="{FF2B5EF4-FFF2-40B4-BE49-F238E27FC236}">
                <a16:creationId xmlns:a16="http://schemas.microsoft.com/office/drawing/2014/main" id="{BB170C1C-6AE6-BC57-F850-404CDF9DF85F}"/>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38158" y="3801497"/>
            <a:ext cx="2095238" cy="1481635"/>
          </a:xfrm>
          <a:prstGeom prst="rect">
            <a:avLst/>
          </a:prstGeom>
        </p:spPr>
      </p:pic>
      <p:pic>
        <p:nvPicPr>
          <p:cNvPr id="26" name="Picture 25">
            <a:extLst>
              <a:ext uri="{FF2B5EF4-FFF2-40B4-BE49-F238E27FC236}">
                <a16:creationId xmlns:a16="http://schemas.microsoft.com/office/drawing/2014/main" id="{CFA8E8FA-0510-1C3C-BC57-FDED3D351583}"/>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2201613" y="442291"/>
            <a:ext cx="2343559" cy="1651533"/>
          </a:xfrm>
          <a:prstGeom prst="rect">
            <a:avLst/>
          </a:prstGeom>
        </p:spPr>
      </p:pic>
      <p:pic>
        <p:nvPicPr>
          <p:cNvPr id="28" name="Picture 27">
            <a:extLst>
              <a:ext uri="{FF2B5EF4-FFF2-40B4-BE49-F238E27FC236}">
                <a16:creationId xmlns:a16="http://schemas.microsoft.com/office/drawing/2014/main" id="{9EB24E6F-859E-6F44-8DB0-4097A52A092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8158" y="5396151"/>
            <a:ext cx="2086788" cy="1173818"/>
          </a:xfrm>
          <a:prstGeom prst="rect">
            <a:avLst/>
          </a:prstGeom>
        </p:spPr>
      </p:pic>
      <p:pic>
        <p:nvPicPr>
          <p:cNvPr id="29" name="Picture 28" descr="A camera on a pillar">
            <a:extLst>
              <a:ext uri="{FF2B5EF4-FFF2-40B4-BE49-F238E27FC236}">
                <a16:creationId xmlns:a16="http://schemas.microsoft.com/office/drawing/2014/main" id="{04C59EF9-0D8B-7A79-CDF8-8AE760EBEE9F}"/>
              </a:ext>
            </a:extLst>
          </p:cNvPr>
          <p:cNvPicPr>
            <a:picLocks noChangeAspect="1"/>
          </p:cNvPicPr>
          <p:nvPr/>
        </p:nvPicPr>
        <p:blipFill>
          <a:blip r:embed="rId13" cstate="screen">
            <a:extLst>
              <a:ext uri="{28A0092B-C50C-407E-A947-70E740481C1C}">
                <a14:useLocalDpi xmlns:a14="http://schemas.microsoft.com/office/drawing/2010/main"/>
              </a:ext>
            </a:extLst>
          </a:blip>
          <a:srcRect r="-1" b="-1"/>
          <a:stretch>
            <a:fillRect/>
          </a:stretch>
        </p:blipFill>
        <p:spPr>
          <a:xfrm>
            <a:off x="2183358" y="2145143"/>
            <a:ext cx="2361814" cy="1665078"/>
          </a:xfrm>
          <a:prstGeom prst="rect">
            <a:avLst/>
          </a:prstGeom>
        </p:spPr>
      </p:pic>
      <p:pic>
        <p:nvPicPr>
          <p:cNvPr id="30" name="Content Placeholder 24" descr="A camera on a pillar">
            <a:extLst>
              <a:ext uri="{FF2B5EF4-FFF2-40B4-BE49-F238E27FC236}">
                <a16:creationId xmlns:a16="http://schemas.microsoft.com/office/drawing/2014/main" id="{39DF02E3-899F-5425-78A2-2BEE0D63FE57}"/>
              </a:ext>
            </a:extLst>
          </p:cNvPr>
          <p:cNvPicPr>
            <a:picLocks noGrp="1" noChangeAspect="1"/>
          </p:cNvPicPr>
          <p:nvPr>
            <p:ph idx="1"/>
          </p:nvPr>
        </p:nvPicPr>
        <p:blipFill>
          <a:blip r:embed="rId14" cstate="screen">
            <a:extLst>
              <a:ext uri="{28A0092B-C50C-407E-A947-70E740481C1C}">
                <a14:useLocalDpi xmlns:a14="http://schemas.microsoft.com/office/drawing/2010/main"/>
              </a:ext>
            </a:extLst>
          </a:blip>
          <a:stretch>
            <a:fillRect/>
          </a:stretch>
        </p:blipFill>
        <p:spPr>
          <a:xfrm>
            <a:off x="2182054" y="3860742"/>
            <a:ext cx="2363118" cy="1610294"/>
          </a:xfrm>
        </p:spPr>
      </p:pic>
      <p:sp>
        <p:nvSpPr>
          <p:cNvPr id="31" name="TextBox 30">
            <a:extLst>
              <a:ext uri="{FF2B5EF4-FFF2-40B4-BE49-F238E27FC236}">
                <a16:creationId xmlns:a16="http://schemas.microsoft.com/office/drawing/2014/main" id="{C833BE7E-6A4E-1AED-E53F-FA944FEEEC68}"/>
              </a:ext>
            </a:extLst>
          </p:cNvPr>
          <p:cNvSpPr txBox="1"/>
          <p:nvPr/>
        </p:nvSpPr>
        <p:spPr>
          <a:xfrm>
            <a:off x="88007" y="3519829"/>
            <a:ext cx="1066318" cy="215444"/>
          </a:xfrm>
          <a:prstGeom prst="rect">
            <a:avLst/>
          </a:prstGeom>
          <a:solidFill>
            <a:schemeClr val="accent1"/>
          </a:solidFill>
        </p:spPr>
        <p:txBody>
          <a:bodyPr wrap="none" rtlCol="0">
            <a:spAutoFit/>
          </a:bodyPr>
          <a:lstStyle/>
          <a:p>
            <a:r>
              <a:rPr lang="en-US" sz="800" i="1" dirty="0">
                <a:solidFill>
                  <a:schemeClr val="bg1"/>
                </a:solidFill>
                <a:latin typeface="Adobe Myungjo Std M" panose="02020600000000000000" pitchFamily="18" charset="-128"/>
                <a:ea typeface="Adobe Myungjo Std M" panose="02020600000000000000" pitchFamily="18" charset="-128"/>
              </a:rPr>
              <a:t>OJAN (SEISMIC)</a:t>
            </a:r>
            <a:endParaRPr lang="en-ID" sz="800" i="1" dirty="0">
              <a:solidFill>
                <a:schemeClr val="bg1"/>
              </a:solidFill>
              <a:latin typeface="Adobe Myungjo Std M" panose="02020600000000000000" pitchFamily="18" charset="-128"/>
              <a:ea typeface="Adobe Myungjo Std M" panose="02020600000000000000" pitchFamily="18" charset="-128"/>
            </a:endParaRPr>
          </a:p>
        </p:txBody>
      </p:sp>
      <p:sp>
        <p:nvSpPr>
          <p:cNvPr id="32" name="TextBox 31">
            <a:extLst>
              <a:ext uri="{FF2B5EF4-FFF2-40B4-BE49-F238E27FC236}">
                <a16:creationId xmlns:a16="http://schemas.microsoft.com/office/drawing/2014/main" id="{63002725-D5B1-630F-5A2B-A55FA90E9965}"/>
              </a:ext>
            </a:extLst>
          </p:cNvPr>
          <p:cNvSpPr txBox="1"/>
          <p:nvPr/>
        </p:nvSpPr>
        <p:spPr>
          <a:xfrm>
            <a:off x="48826" y="4976645"/>
            <a:ext cx="944489" cy="215444"/>
          </a:xfrm>
          <a:prstGeom prst="rect">
            <a:avLst/>
          </a:prstGeom>
          <a:solidFill>
            <a:schemeClr val="accent1"/>
          </a:solidFill>
        </p:spPr>
        <p:txBody>
          <a:bodyPr wrap="none" rtlCol="0">
            <a:spAutoFit/>
          </a:bodyPr>
          <a:lstStyle/>
          <a:p>
            <a:r>
              <a:rPr lang="en-US" sz="800" i="1" dirty="0">
                <a:solidFill>
                  <a:schemeClr val="bg1"/>
                </a:solidFill>
                <a:latin typeface="Adobe Myungjo Std M" panose="02020600000000000000" pitchFamily="18" charset="-128"/>
                <a:ea typeface="Adobe Myungjo Std M" panose="02020600000000000000" pitchFamily="18" charset="-128"/>
              </a:rPr>
              <a:t>GPS STATION</a:t>
            </a:r>
            <a:endParaRPr lang="en-ID" sz="800" i="1" dirty="0">
              <a:solidFill>
                <a:schemeClr val="bg1"/>
              </a:solidFill>
              <a:latin typeface="Adobe Myungjo Std M" panose="02020600000000000000" pitchFamily="18" charset="-128"/>
              <a:ea typeface="Adobe Myungjo Std M" panose="02020600000000000000" pitchFamily="18" charset="-128"/>
            </a:endParaRPr>
          </a:p>
        </p:txBody>
      </p:sp>
      <p:sp>
        <p:nvSpPr>
          <p:cNvPr id="33" name="TextBox 32">
            <a:extLst>
              <a:ext uri="{FF2B5EF4-FFF2-40B4-BE49-F238E27FC236}">
                <a16:creationId xmlns:a16="http://schemas.microsoft.com/office/drawing/2014/main" id="{486A60DB-7CE1-32D3-CA4F-7EE4A5825F33}"/>
              </a:ext>
            </a:extLst>
          </p:cNvPr>
          <p:cNvSpPr txBox="1"/>
          <p:nvPr/>
        </p:nvSpPr>
        <p:spPr>
          <a:xfrm>
            <a:off x="99244" y="6310176"/>
            <a:ext cx="978153" cy="215444"/>
          </a:xfrm>
          <a:prstGeom prst="rect">
            <a:avLst/>
          </a:prstGeom>
          <a:solidFill>
            <a:schemeClr val="accent1"/>
          </a:solidFill>
        </p:spPr>
        <p:txBody>
          <a:bodyPr wrap="none" rtlCol="0">
            <a:spAutoFit/>
          </a:bodyPr>
          <a:lstStyle/>
          <a:p>
            <a:r>
              <a:rPr lang="en-US" sz="800" i="1" dirty="0">
                <a:solidFill>
                  <a:schemeClr val="bg1"/>
                </a:solidFill>
                <a:latin typeface="Adobe Myungjo Std M" panose="02020600000000000000" pitchFamily="18" charset="-128"/>
                <a:ea typeface="Adobe Myungjo Std M" panose="02020600000000000000" pitchFamily="18" charset="-128"/>
              </a:rPr>
              <a:t>CAM STATION</a:t>
            </a:r>
            <a:endParaRPr lang="en-ID" sz="800" i="1" dirty="0">
              <a:solidFill>
                <a:schemeClr val="bg1"/>
              </a:solidFill>
              <a:latin typeface="Adobe Myungjo Std M" panose="02020600000000000000" pitchFamily="18" charset="-128"/>
              <a:ea typeface="Adobe Myungjo Std M" panose="02020600000000000000" pitchFamily="18" charset="-128"/>
            </a:endParaRPr>
          </a:p>
        </p:txBody>
      </p:sp>
      <p:sp>
        <p:nvSpPr>
          <p:cNvPr id="34" name="TextBox 33">
            <a:extLst>
              <a:ext uri="{FF2B5EF4-FFF2-40B4-BE49-F238E27FC236}">
                <a16:creationId xmlns:a16="http://schemas.microsoft.com/office/drawing/2014/main" id="{1E9FCE95-0E9B-8C96-4E5D-D962F9113427}"/>
              </a:ext>
            </a:extLst>
          </p:cNvPr>
          <p:cNvSpPr txBox="1"/>
          <p:nvPr/>
        </p:nvSpPr>
        <p:spPr>
          <a:xfrm>
            <a:off x="2254049" y="1828238"/>
            <a:ext cx="1002197" cy="215444"/>
          </a:xfrm>
          <a:prstGeom prst="rect">
            <a:avLst/>
          </a:prstGeom>
          <a:solidFill>
            <a:schemeClr val="accent1"/>
          </a:solidFill>
        </p:spPr>
        <p:txBody>
          <a:bodyPr wrap="none" rtlCol="0">
            <a:spAutoFit/>
          </a:bodyPr>
          <a:lstStyle/>
          <a:p>
            <a:r>
              <a:rPr lang="en-US" sz="800" b="1" dirty="0">
                <a:solidFill>
                  <a:schemeClr val="bg1"/>
                </a:solidFill>
                <a:latin typeface="Adobe Myungjo Std M" panose="02020600000000000000" pitchFamily="18" charset="-128"/>
                <a:ea typeface="Adobe Myungjo Std M" panose="02020600000000000000" pitchFamily="18" charset="-128"/>
              </a:rPr>
              <a:t>CAM STATION</a:t>
            </a:r>
            <a:endParaRPr lang="en-ID" sz="800" b="1" dirty="0">
              <a:solidFill>
                <a:schemeClr val="bg1"/>
              </a:solidFill>
              <a:latin typeface="Adobe Myungjo Std M" panose="02020600000000000000" pitchFamily="18" charset="-128"/>
              <a:ea typeface="Adobe Myungjo Std M" panose="02020600000000000000" pitchFamily="18" charset="-128"/>
            </a:endParaRPr>
          </a:p>
        </p:txBody>
      </p:sp>
      <p:sp>
        <p:nvSpPr>
          <p:cNvPr id="35" name="TextBox 34">
            <a:extLst>
              <a:ext uri="{FF2B5EF4-FFF2-40B4-BE49-F238E27FC236}">
                <a16:creationId xmlns:a16="http://schemas.microsoft.com/office/drawing/2014/main" id="{39BC7863-DEB9-7EA6-6450-842562055465}"/>
              </a:ext>
            </a:extLst>
          </p:cNvPr>
          <p:cNvSpPr txBox="1"/>
          <p:nvPr/>
        </p:nvSpPr>
        <p:spPr>
          <a:xfrm>
            <a:off x="5346096" y="3001491"/>
            <a:ext cx="550151" cy="276999"/>
          </a:xfrm>
          <a:prstGeom prst="rect">
            <a:avLst/>
          </a:prstGeom>
          <a:noFill/>
        </p:spPr>
        <p:txBody>
          <a:bodyPr wrap="none" rtlCol="0">
            <a:spAutoFit/>
          </a:bodyPr>
          <a:lstStyle/>
          <a:p>
            <a:r>
              <a:rPr lang="en-US" sz="1200" i="1" dirty="0">
                <a:latin typeface="Adobe Myungjo Std M" panose="02020600000000000000" pitchFamily="18" charset="-128"/>
                <a:ea typeface="Adobe Myungjo Std M" panose="02020600000000000000" pitchFamily="18" charset="-128"/>
              </a:rPr>
              <a:t>WLR</a:t>
            </a:r>
            <a:endParaRPr lang="en-ID" sz="1200" i="1" dirty="0">
              <a:latin typeface="Adobe Myungjo Std M" panose="02020600000000000000" pitchFamily="18" charset="-128"/>
              <a:ea typeface="Adobe Myungjo Std M" panose="02020600000000000000" pitchFamily="18" charset="-128"/>
            </a:endParaRPr>
          </a:p>
        </p:txBody>
      </p:sp>
      <p:sp>
        <p:nvSpPr>
          <p:cNvPr id="2" name="TextBox 1">
            <a:extLst>
              <a:ext uri="{FF2B5EF4-FFF2-40B4-BE49-F238E27FC236}">
                <a16:creationId xmlns:a16="http://schemas.microsoft.com/office/drawing/2014/main" id="{435287C2-B13E-813A-396D-ECB9F884A94F}"/>
              </a:ext>
            </a:extLst>
          </p:cNvPr>
          <p:cNvSpPr txBox="1"/>
          <p:nvPr/>
        </p:nvSpPr>
        <p:spPr>
          <a:xfrm>
            <a:off x="2201613" y="3496928"/>
            <a:ext cx="2325305" cy="338554"/>
          </a:xfrm>
          <a:prstGeom prst="rect">
            <a:avLst/>
          </a:prstGeom>
          <a:solidFill>
            <a:schemeClr val="accent1"/>
          </a:solidFill>
        </p:spPr>
        <p:txBody>
          <a:bodyPr wrap="square" rtlCol="0">
            <a:spAutoFit/>
          </a:bodyPr>
          <a:lstStyle/>
          <a:p>
            <a:r>
              <a:rPr lang="en-US" sz="800" b="1" dirty="0">
                <a:solidFill>
                  <a:schemeClr val="bg1"/>
                </a:solidFill>
                <a:latin typeface="Adobe Myungjo Std M" panose="02020600000000000000" pitchFamily="18" charset="-128"/>
                <a:ea typeface="Adobe Myungjo Std M" panose="02020600000000000000" pitchFamily="18" charset="-128"/>
              </a:rPr>
              <a:t>MONITORING CAMERA AT OBSERVATORY</a:t>
            </a:r>
            <a:endParaRPr lang="en-ID" sz="800" b="1" dirty="0">
              <a:solidFill>
                <a:schemeClr val="bg1"/>
              </a:solidFill>
              <a:latin typeface="Adobe Myungjo Std M" panose="02020600000000000000" pitchFamily="18" charset="-128"/>
              <a:ea typeface="Adobe Myungjo Std M" panose="02020600000000000000" pitchFamily="18" charset="-128"/>
            </a:endParaRPr>
          </a:p>
        </p:txBody>
      </p:sp>
      <p:sp>
        <p:nvSpPr>
          <p:cNvPr id="6" name="TextBox 5">
            <a:extLst>
              <a:ext uri="{FF2B5EF4-FFF2-40B4-BE49-F238E27FC236}">
                <a16:creationId xmlns:a16="http://schemas.microsoft.com/office/drawing/2014/main" id="{4A9D854E-118A-2C56-B06A-58D599C9313F}"/>
              </a:ext>
            </a:extLst>
          </p:cNvPr>
          <p:cNvSpPr txBox="1"/>
          <p:nvPr/>
        </p:nvSpPr>
        <p:spPr>
          <a:xfrm>
            <a:off x="2193931" y="5124566"/>
            <a:ext cx="2325305" cy="338554"/>
          </a:xfrm>
          <a:prstGeom prst="rect">
            <a:avLst/>
          </a:prstGeom>
          <a:solidFill>
            <a:schemeClr val="accent1"/>
          </a:solidFill>
        </p:spPr>
        <p:txBody>
          <a:bodyPr wrap="square" rtlCol="0">
            <a:spAutoFit/>
          </a:bodyPr>
          <a:lstStyle/>
          <a:p>
            <a:r>
              <a:rPr lang="en-US" sz="800" b="1" dirty="0">
                <a:solidFill>
                  <a:schemeClr val="bg1"/>
                </a:solidFill>
                <a:latin typeface="Adobe Myungjo Std M" panose="02020600000000000000" pitchFamily="18" charset="-128"/>
                <a:ea typeface="Adobe Myungjo Std M" panose="02020600000000000000" pitchFamily="18" charset="-128"/>
              </a:rPr>
              <a:t>THERMAL CAMERA AT OBSERVATORY</a:t>
            </a:r>
            <a:endParaRPr lang="en-ID" sz="800" b="1" dirty="0">
              <a:solidFill>
                <a:schemeClr val="bg1"/>
              </a:solidFill>
              <a:latin typeface="Adobe Myungjo Std M" panose="02020600000000000000" pitchFamily="18" charset="-128"/>
              <a:ea typeface="Adobe Myungjo Std M" panose="02020600000000000000" pitchFamily="18" charset="-128"/>
            </a:endParaRPr>
          </a:p>
        </p:txBody>
      </p:sp>
    </p:spTree>
    <p:extLst>
      <p:ext uri="{BB962C8B-B14F-4D97-AF65-F5344CB8AC3E}">
        <p14:creationId xmlns:p14="http://schemas.microsoft.com/office/powerpoint/2010/main" val="2098334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44CDC-CB33-8969-BBA6-A11D400F1D7A}"/>
              </a:ext>
            </a:extLst>
          </p:cNvPr>
          <p:cNvSpPr>
            <a:spLocks noGrp="1"/>
          </p:cNvSpPr>
          <p:nvPr>
            <p:ph type="title"/>
          </p:nvPr>
        </p:nvSpPr>
        <p:spPr>
          <a:xfrm>
            <a:off x="157387" y="444471"/>
            <a:ext cx="11877225" cy="1078185"/>
          </a:xfrm>
        </p:spPr>
        <p:txBody>
          <a:bodyPr vert="horz" lIns="91440" tIns="45720" rIns="91440" bIns="45720" rtlCol="0" anchor="b">
            <a:normAutofit fontScale="90000"/>
          </a:bodyPr>
          <a:lstStyle/>
          <a:p>
            <a:r>
              <a:rPr lang="en-US" sz="1800" dirty="0">
                <a:latin typeface="Adobe Myungjo Std M" panose="02020600000000000000" pitchFamily="18" charset="-128"/>
                <a:ea typeface="Adobe Myungjo Std M" panose="02020600000000000000" pitchFamily="18" charset="-128"/>
              </a:rPr>
              <a:t>2. At the Observatory there are only 4 people working in shifts for 3 volcanoes (</a:t>
            </a:r>
            <a:r>
              <a:rPr lang="en-US" sz="1800" dirty="0" err="1">
                <a:latin typeface="Adobe Myungjo Std M" panose="02020600000000000000" pitchFamily="18" charset="-128"/>
                <a:ea typeface="Adobe Myungjo Std M" panose="02020600000000000000" pitchFamily="18" charset="-128"/>
              </a:rPr>
              <a:t>Lewotobi</a:t>
            </a:r>
            <a:r>
              <a:rPr lang="en-US" sz="1800" dirty="0">
                <a:latin typeface="Adobe Myungjo Std M" panose="02020600000000000000" pitchFamily="18" charset="-128"/>
                <a:ea typeface="Adobe Myungjo Std M" panose="02020600000000000000" pitchFamily="18" charset="-128"/>
              </a:rPr>
              <a:t> Laki-</a:t>
            </a:r>
            <a:r>
              <a:rPr lang="en-US" sz="1800" dirty="0" err="1">
                <a:latin typeface="Adobe Myungjo Std M" panose="02020600000000000000" pitchFamily="18" charset="-128"/>
                <a:ea typeface="Adobe Myungjo Std M" panose="02020600000000000000" pitchFamily="18" charset="-128"/>
              </a:rPr>
              <a:t>laki</a:t>
            </a:r>
            <a:r>
              <a:rPr lang="en-US" sz="1800" dirty="0">
                <a:latin typeface="Adobe Myungjo Std M" panose="02020600000000000000" pitchFamily="18" charset="-128"/>
                <a:ea typeface="Adobe Myungjo Std M" panose="02020600000000000000" pitchFamily="18" charset="-128"/>
              </a:rPr>
              <a:t>, </a:t>
            </a:r>
            <a:r>
              <a:rPr lang="en-US" sz="1800" dirty="0" err="1">
                <a:latin typeface="Adobe Myungjo Std M" panose="02020600000000000000" pitchFamily="18" charset="-128"/>
                <a:ea typeface="Adobe Myungjo Std M" panose="02020600000000000000" pitchFamily="18" charset="-128"/>
              </a:rPr>
              <a:t>Lewotobi</a:t>
            </a:r>
            <a:r>
              <a:rPr lang="en-US" sz="1800" dirty="0">
                <a:latin typeface="Adobe Myungjo Std M" panose="02020600000000000000" pitchFamily="18" charset="-128"/>
                <a:ea typeface="Adobe Myungjo Std M" panose="02020600000000000000" pitchFamily="18" charset="-128"/>
              </a:rPr>
              <a:t> Perempuan, Lere </a:t>
            </a:r>
            <a:r>
              <a:rPr lang="en-US" sz="1800" dirty="0" err="1">
                <a:latin typeface="Adobe Myungjo Std M" panose="02020600000000000000" pitchFamily="18" charset="-128"/>
                <a:ea typeface="Adobe Myungjo Std M" panose="02020600000000000000" pitchFamily="18" charset="-128"/>
              </a:rPr>
              <a:t>Boleng</a:t>
            </a:r>
            <a:r>
              <a:rPr lang="en-US" sz="1800" dirty="0">
                <a:latin typeface="Adobe Myungjo Std M" panose="02020600000000000000" pitchFamily="18" charset="-128"/>
                <a:ea typeface="Adobe Myungjo Std M" panose="02020600000000000000" pitchFamily="18" charset="-128"/>
              </a:rPr>
              <a:t>) and there are no scientists, The Electricity often goes out, clean water is limited, and when it rains it sometimes leaks</a:t>
            </a:r>
            <a:br>
              <a:rPr lang="en-US" dirty="0"/>
            </a:br>
            <a:br>
              <a:rPr lang="en-US" sz="1800" dirty="0">
                <a:latin typeface="Adobe Myungjo Std M" panose="02020600000000000000" pitchFamily="18" charset="-128"/>
                <a:ea typeface="Adobe Myungjo Std M" panose="02020600000000000000" pitchFamily="18" charset="-128"/>
              </a:rPr>
            </a:br>
            <a:endParaRPr lang="en-US" sz="1800" dirty="0">
              <a:latin typeface="Adobe Myungjo Std M" panose="02020600000000000000" pitchFamily="18" charset="-128"/>
              <a:ea typeface="Adobe Myungjo Std M" panose="02020600000000000000" pitchFamily="18" charset="-128"/>
            </a:endParaRPr>
          </a:p>
        </p:txBody>
      </p:sp>
      <p:pic>
        <p:nvPicPr>
          <p:cNvPr id="5" name="Content Placeholder 4" descr="A black jeep parked in front of a building&#10;&#10;AI-generated content may be incorrect.">
            <a:extLst>
              <a:ext uri="{FF2B5EF4-FFF2-40B4-BE49-F238E27FC236}">
                <a16:creationId xmlns:a16="http://schemas.microsoft.com/office/drawing/2014/main" id="{07F0C4C0-EF5C-D5F8-3BE0-FF948C8F665B}"/>
              </a:ext>
            </a:extLst>
          </p:cNvPr>
          <p:cNvPicPr>
            <a:picLocks noChangeAspect="1"/>
          </p:cNvPicPr>
          <p:nvPr/>
        </p:nvPicPr>
        <p:blipFill>
          <a:blip r:embed="rId2" cstate="screen">
            <a:extLst>
              <a:ext uri="{28A0092B-C50C-407E-A947-70E740481C1C}">
                <a14:useLocalDpi xmlns:a14="http://schemas.microsoft.com/office/drawing/2010/main"/>
              </a:ext>
            </a:extLst>
          </a:blip>
          <a:srcRect r="-2"/>
          <a:stretch>
            <a:fillRect/>
          </a:stretch>
        </p:blipFill>
        <p:spPr>
          <a:xfrm>
            <a:off x="2554058" y="1568993"/>
            <a:ext cx="4448080" cy="3038655"/>
          </a:xfrm>
          <a:prstGeom prst="rect">
            <a:avLst/>
          </a:prstGeom>
        </p:spPr>
      </p:pic>
      <p:pic>
        <p:nvPicPr>
          <p:cNvPr id="28" name="Picture 27" descr="A table on the ground&#10;&#10;AI-generated content may be incorrect.">
            <a:extLst>
              <a:ext uri="{FF2B5EF4-FFF2-40B4-BE49-F238E27FC236}">
                <a16:creationId xmlns:a16="http://schemas.microsoft.com/office/drawing/2014/main" id="{6385CF65-E19D-80D0-EAE8-3A5C0B69C6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697" y="4640481"/>
            <a:ext cx="3246120" cy="1991032"/>
          </a:xfrm>
          <a:prstGeom prst="rect">
            <a:avLst/>
          </a:prstGeom>
        </p:spPr>
      </p:pic>
      <p:pic>
        <p:nvPicPr>
          <p:cNvPr id="30" name="Picture 29" descr="A satellite dish on a metal stand&#10;&#10;AI-generated content may be incorrect.">
            <a:extLst>
              <a:ext uri="{FF2B5EF4-FFF2-40B4-BE49-F238E27FC236}">
                <a16:creationId xmlns:a16="http://schemas.microsoft.com/office/drawing/2014/main" id="{84C92765-9111-6354-3BCE-E6313FB322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14645" y="4645748"/>
            <a:ext cx="2927149" cy="2004815"/>
          </a:xfrm>
          <a:prstGeom prst="rect">
            <a:avLst/>
          </a:prstGeom>
        </p:spPr>
      </p:pic>
      <p:pic>
        <p:nvPicPr>
          <p:cNvPr id="34" name="Picture 33" descr="A room with a bed and a bed and a person sitting at a desk">
            <a:extLst>
              <a:ext uri="{FF2B5EF4-FFF2-40B4-BE49-F238E27FC236}">
                <a16:creationId xmlns:a16="http://schemas.microsoft.com/office/drawing/2014/main" id="{4E86A6C1-A9E5-FEE1-7661-423FD23852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60832" y="1567478"/>
            <a:ext cx="5131168" cy="3009729"/>
          </a:xfrm>
          <a:prstGeom prst="rect">
            <a:avLst/>
          </a:prstGeom>
        </p:spPr>
      </p:pic>
      <p:pic>
        <p:nvPicPr>
          <p:cNvPr id="38" name="Picture 37" descr="A person standing under a solar panel&#10;&#10;AI-generated content may be incorrect.">
            <a:extLst>
              <a:ext uri="{FF2B5EF4-FFF2-40B4-BE49-F238E27FC236}">
                <a16:creationId xmlns:a16="http://schemas.microsoft.com/office/drawing/2014/main" id="{06CEF5ED-C4BB-4CBE-F07B-B3024289A6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0653" y="1567478"/>
            <a:ext cx="2313577" cy="3009729"/>
          </a:xfrm>
          <a:prstGeom prst="rect">
            <a:avLst/>
          </a:prstGeom>
        </p:spPr>
      </p:pic>
      <p:sp>
        <p:nvSpPr>
          <p:cNvPr id="3" name="TextBox 2">
            <a:extLst>
              <a:ext uri="{FF2B5EF4-FFF2-40B4-BE49-F238E27FC236}">
                <a16:creationId xmlns:a16="http://schemas.microsoft.com/office/drawing/2014/main" id="{311FB110-4B5A-9E9E-EEA8-0FA91770E80B}"/>
              </a:ext>
            </a:extLst>
          </p:cNvPr>
          <p:cNvSpPr txBox="1"/>
          <p:nvPr/>
        </p:nvSpPr>
        <p:spPr>
          <a:xfrm>
            <a:off x="2612857" y="4115542"/>
            <a:ext cx="2787016" cy="461665"/>
          </a:xfrm>
          <a:prstGeom prst="rect">
            <a:avLst/>
          </a:prstGeom>
          <a:noFill/>
        </p:spPr>
        <p:txBody>
          <a:bodyPr wrap="square" rtlCol="0">
            <a:spAutoFit/>
          </a:bodyPr>
          <a:lstStyle/>
          <a:p>
            <a:r>
              <a:rPr lang="en-US" sz="1200" i="1" dirty="0" err="1">
                <a:solidFill>
                  <a:schemeClr val="bg1"/>
                </a:solidFill>
                <a:latin typeface="Adobe Myungjo Std M" panose="02020600000000000000" pitchFamily="18" charset="-128"/>
                <a:ea typeface="Adobe Myungjo Std M" panose="02020600000000000000" pitchFamily="18" charset="-128"/>
              </a:rPr>
              <a:t>Pululera</a:t>
            </a:r>
            <a:r>
              <a:rPr lang="en-US" sz="1200" i="1" dirty="0">
                <a:solidFill>
                  <a:schemeClr val="bg1"/>
                </a:solidFill>
                <a:latin typeface="Adobe Myungjo Std M" panose="02020600000000000000" pitchFamily="18" charset="-128"/>
                <a:ea typeface="Adobe Myungjo Std M" panose="02020600000000000000" pitchFamily="18" charset="-128"/>
              </a:rPr>
              <a:t> Village, </a:t>
            </a:r>
            <a:r>
              <a:rPr lang="en-US" sz="1200" i="1" dirty="0" err="1">
                <a:solidFill>
                  <a:schemeClr val="bg1"/>
                </a:solidFill>
                <a:latin typeface="Adobe Myungjo Std M" panose="02020600000000000000" pitchFamily="18" charset="-128"/>
                <a:ea typeface="Adobe Myungjo Std M" panose="02020600000000000000" pitchFamily="18" charset="-128"/>
              </a:rPr>
              <a:t>Wulanggitang</a:t>
            </a:r>
            <a:r>
              <a:rPr lang="en-US" sz="1200" i="1" dirty="0">
                <a:solidFill>
                  <a:schemeClr val="bg1"/>
                </a:solidFill>
                <a:latin typeface="Adobe Myungjo Std M" panose="02020600000000000000" pitchFamily="18" charset="-128"/>
                <a:ea typeface="Adobe Myungjo Std M" panose="02020600000000000000" pitchFamily="18" charset="-128"/>
              </a:rPr>
              <a:t> district, East Flores Regency</a:t>
            </a:r>
            <a:endParaRPr lang="en-ID" sz="1200" i="1" dirty="0">
              <a:solidFill>
                <a:schemeClr val="bg1"/>
              </a:solidFill>
              <a:latin typeface="Adobe Myungjo Std M" panose="02020600000000000000" pitchFamily="18" charset="-128"/>
              <a:ea typeface="Adobe Myungjo Std M" panose="02020600000000000000" pitchFamily="18" charset="-128"/>
            </a:endParaRPr>
          </a:p>
        </p:txBody>
      </p:sp>
      <p:sp>
        <p:nvSpPr>
          <p:cNvPr id="8" name="TextBox 7">
            <a:extLst>
              <a:ext uri="{FF2B5EF4-FFF2-40B4-BE49-F238E27FC236}">
                <a16:creationId xmlns:a16="http://schemas.microsoft.com/office/drawing/2014/main" id="{B08C1D6C-1A4B-E0F1-C21C-EAFF3955D9E5}"/>
              </a:ext>
            </a:extLst>
          </p:cNvPr>
          <p:cNvSpPr txBox="1"/>
          <p:nvPr/>
        </p:nvSpPr>
        <p:spPr>
          <a:xfrm>
            <a:off x="3681177" y="6335845"/>
            <a:ext cx="738279" cy="369332"/>
          </a:xfrm>
          <a:prstGeom prst="rect">
            <a:avLst/>
          </a:prstGeom>
          <a:noFill/>
        </p:spPr>
        <p:txBody>
          <a:bodyPr wrap="none" rtlCol="0">
            <a:spAutoFit/>
          </a:bodyPr>
          <a:lstStyle/>
          <a:p>
            <a:r>
              <a:rPr lang="en-US" dirty="0">
                <a:solidFill>
                  <a:schemeClr val="bg1"/>
                </a:solidFill>
              </a:rPr>
              <a:t>VSAT</a:t>
            </a:r>
            <a:endParaRPr lang="en-ID" dirty="0">
              <a:solidFill>
                <a:schemeClr val="bg1"/>
              </a:solidFill>
            </a:endParaRPr>
          </a:p>
        </p:txBody>
      </p:sp>
      <p:sp>
        <p:nvSpPr>
          <p:cNvPr id="9" name="TextBox 8">
            <a:extLst>
              <a:ext uri="{FF2B5EF4-FFF2-40B4-BE49-F238E27FC236}">
                <a16:creationId xmlns:a16="http://schemas.microsoft.com/office/drawing/2014/main" id="{6C427D08-00D6-93C8-29CD-0F049F71192A}"/>
              </a:ext>
            </a:extLst>
          </p:cNvPr>
          <p:cNvSpPr txBox="1"/>
          <p:nvPr/>
        </p:nvSpPr>
        <p:spPr>
          <a:xfrm>
            <a:off x="1388226" y="6287355"/>
            <a:ext cx="1224631" cy="369332"/>
          </a:xfrm>
          <a:prstGeom prst="rect">
            <a:avLst/>
          </a:prstGeom>
          <a:noFill/>
        </p:spPr>
        <p:txBody>
          <a:bodyPr wrap="none" rtlCol="0">
            <a:spAutoFit/>
          </a:bodyPr>
          <a:lstStyle/>
          <a:p>
            <a:r>
              <a:rPr lang="en-US" dirty="0">
                <a:solidFill>
                  <a:schemeClr val="bg1"/>
                </a:solidFill>
              </a:rPr>
              <a:t>STARLINK</a:t>
            </a:r>
            <a:endParaRPr lang="en-ID" dirty="0">
              <a:solidFill>
                <a:schemeClr val="bg1"/>
              </a:solidFill>
            </a:endParaRPr>
          </a:p>
        </p:txBody>
      </p:sp>
      <p:sp>
        <p:nvSpPr>
          <p:cNvPr id="10" name="TextBox 9">
            <a:extLst>
              <a:ext uri="{FF2B5EF4-FFF2-40B4-BE49-F238E27FC236}">
                <a16:creationId xmlns:a16="http://schemas.microsoft.com/office/drawing/2014/main" id="{C650ECE0-EF2A-5CD0-DE5F-61307B52DCED}"/>
              </a:ext>
            </a:extLst>
          </p:cNvPr>
          <p:cNvSpPr txBox="1"/>
          <p:nvPr/>
        </p:nvSpPr>
        <p:spPr>
          <a:xfrm>
            <a:off x="9537173" y="4289895"/>
            <a:ext cx="2486130" cy="369332"/>
          </a:xfrm>
          <a:prstGeom prst="rect">
            <a:avLst/>
          </a:prstGeom>
          <a:noFill/>
        </p:spPr>
        <p:txBody>
          <a:bodyPr wrap="none" rtlCol="0">
            <a:spAutoFit/>
          </a:bodyPr>
          <a:lstStyle/>
          <a:p>
            <a:r>
              <a:rPr lang="en-US" dirty="0">
                <a:solidFill>
                  <a:schemeClr val="bg1"/>
                </a:solidFill>
              </a:rPr>
              <a:t>MONITORING ROOM</a:t>
            </a:r>
            <a:endParaRPr lang="en-ID" dirty="0">
              <a:solidFill>
                <a:schemeClr val="bg1"/>
              </a:solidFill>
            </a:endParaRPr>
          </a:p>
        </p:txBody>
      </p:sp>
      <p:sp>
        <p:nvSpPr>
          <p:cNvPr id="11" name="TextBox 10">
            <a:extLst>
              <a:ext uri="{FF2B5EF4-FFF2-40B4-BE49-F238E27FC236}">
                <a16:creationId xmlns:a16="http://schemas.microsoft.com/office/drawing/2014/main" id="{61654E7F-DC21-126C-4651-BDC12986F49D}"/>
              </a:ext>
            </a:extLst>
          </p:cNvPr>
          <p:cNvSpPr txBox="1"/>
          <p:nvPr/>
        </p:nvSpPr>
        <p:spPr>
          <a:xfrm>
            <a:off x="168697" y="4305971"/>
            <a:ext cx="1556965" cy="369332"/>
          </a:xfrm>
          <a:prstGeom prst="rect">
            <a:avLst/>
          </a:prstGeom>
          <a:noFill/>
        </p:spPr>
        <p:txBody>
          <a:bodyPr wrap="none" rtlCol="0">
            <a:spAutoFit/>
          </a:bodyPr>
          <a:lstStyle/>
          <a:p>
            <a:r>
              <a:rPr lang="en-US" dirty="0">
                <a:solidFill>
                  <a:schemeClr val="bg1"/>
                </a:solidFill>
              </a:rPr>
              <a:t>GENERATOR</a:t>
            </a:r>
            <a:endParaRPr lang="en-ID" dirty="0">
              <a:solidFill>
                <a:schemeClr val="bg1"/>
              </a:solidFill>
            </a:endParaRPr>
          </a:p>
        </p:txBody>
      </p:sp>
      <p:sp>
        <p:nvSpPr>
          <p:cNvPr id="15" name="AutoShape 2">
            <a:extLst>
              <a:ext uri="{FF2B5EF4-FFF2-40B4-BE49-F238E27FC236}">
                <a16:creationId xmlns:a16="http://schemas.microsoft.com/office/drawing/2014/main" id="{AA3EF7EF-5A7A-11F4-C6AF-5AF714F202A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D"/>
          </a:p>
        </p:txBody>
      </p:sp>
      <p:pic>
        <p:nvPicPr>
          <p:cNvPr id="22" name="Picture 21">
            <a:extLst>
              <a:ext uri="{FF2B5EF4-FFF2-40B4-BE49-F238E27FC236}">
                <a16:creationId xmlns:a16="http://schemas.microsoft.com/office/drawing/2014/main" id="{94F67B38-8A6F-8DAF-13B4-52023FABF37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13534" y="4652470"/>
            <a:ext cx="2630466" cy="1972850"/>
          </a:xfrm>
          <a:prstGeom prst="rect">
            <a:avLst/>
          </a:prstGeom>
        </p:spPr>
      </p:pic>
    </p:spTree>
    <p:extLst>
      <p:ext uri="{BB962C8B-B14F-4D97-AF65-F5344CB8AC3E}">
        <p14:creationId xmlns:p14="http://schemas.microsoft.com/office/powerpoint/2010/main" val="4237349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0" name="TextBox 14">
            <a:extLst>
              <a:ext uri="{FF2B5EF4-FFF2-40B4-BE49-F238E27FC236}">
                <a16:creationId xmlns:a16="http://schemas.microsoft.com/office/drawing/2014/main" id="{8892F486-6B9A-97DA-9C3B-2F9AF93146D6}"/>
              </a:ext>
            </a:extLst>
          </p:cNvPr>
          <p:cNvGraphicFramePr/>
          <p:nvPr>
            <p:extLst>
              <p:ext uri="{D42A27DB-BD31-4B8C-83A1-F6EECF244321}">
                <p14:modId xmlns:p14="http://schemas.microsoft.com/office/powerpoint/2010/main" val="1229695472"/>
              </p:ext>
            </p:extLst>
          </p:nvPr>
        </p:nvGraphicFramePr>
        <p:xfrm>
          <a:off x="215066" y="-231283"/>
          <a:ext cx="11676036" cy="5909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E6F6B23B-58F7-EA23-2772-E7B4C8BC23A2}"/>
              </a:ext>
            </a:extLst>
          </p:cNvPr>
          <p:cNvSpPr>
            <a:spLocks noGrp="1"/>
          </p:cNvSpPr>
          <p:nvPr>
            <p:ph type="title"/>
          </p:nvPr>
        </p:nvSpPr>
        <p:spPr>
          <a:xfrm>
            <a:off x="0" y="0"/>
            <a:ext cx="3471109" cy="802486"/>
          </a:xfrm>
          <a:solidFill>
            <a:schemeClr val="tx2">
              <a:lumMod val="40000"/>
              <a:lumOff val="60000"/>
            </a:schemeClr>
          </a:solidFill>
        </p:spPr>
        <p:txBody>
          <a:bodyPr>
            <a:normAutofit/>
          </a:bodyPr>
          <a:lstStyle/>
          <a:p>
            <a:r>
              <a:rPr lang="en-US" sz="2400" b="1" dirty="0">
                <a:latin typeface="Adobe Myungjo Std M" panose="02020600000000000000" pitchFamily="18" charset="-128"/>
                <a:ea typeface="Adobe Myungjo Std M" panose="02020600000000000000" pitchFamily="18" charset="-128"/>
              </a:rPr>
              <a:t>Background History</a:t>
            </a:r>
            <a:endParaRPr lang="en-ID" sz="2400" b="1" dirty="0">
              <a:latin typeface="Adobe Myungjo Std M" panose="02020600000000000000" pitchFamily="18" charset="-128"/>
              <a:ea typeface="Adobe Myungjo Std M" panose="02020600000000000000" pitchFamily="18" charset="-128"/>
            </a:endParaRPr>
          </a:p>
        </p:txBody>
      </p:sp>
      <p:pic>
        <p:nvPicPr>
          <p:cNvPr id="7" name="Content Placeholder 6" descr="A white rectangular object with red dots&#10;&#10;AI-generated content may be incorrect.">
            <a:extLst>
              <a:ext uri="{FF2B5EF4-FFF2-40B4-BE49-F238E27FC236}">
                <a16:creationId xmlns:a16="http://schemas.microsoft.com/office/drawing/2014/main" id="{B0DC79F1-6F4C-0EDF-2F8A-A98FDABEB523}"/>
              </a:ext>
            </a:extLst>
          </p:cNvPr>
          <p:cNvPicPr>
            <a:picLocks noGrp="1" noChangeAspect="1"/>
          </p:cNvPicPr>
          <p:nvPr>
            <p:ph idx="1"/>
          </p:nvPr>
        </p:nvPicPr>
        <p:blipFill>
          <a:blip r:embed="rId8">
            <a:extLst>
              <a:ext uri="{28A0092B-C50C-407E-A947-70E740481C1C}">
                <a14:useLocalDpi xmlns:a14="http://schemas.microsoft.com/office/drawing/2010/main"/>
              </a:ext>
            </a:extLst>
          </a:blip>
          <a:stretch>
            <a:fillRect/>
          </a:stretch>
        </p:blipFill>
        <p:spPr>
          <a:xfrm>
            <a:off x="2131829" y="4799127"/>
            <a:ext cx="2597143" cy="1694945"/>
          </a:xfrm>
        </p:spPr>
      </p:pic>
      <p:pic>
        <p:nvPicPr>
          <p:cNvPr id="3" name="Content Placeholder 4">
            <a:extLst>
              <a:ext uri="{FF2B5EF4-FFF2-40B4-BE49-F238E27FC236}">
                <a16:creationId xmlns:a16="http://schemas.microsoft.com/office/drawing/2014/main" id="{A1DBA448-3E2C-4C4D-EF51-32522B9E993C}"/>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6045728" y="4890567"/>
            <a:ext cx="2178467" cy="1484511"/>
          </a:xfrm>
          <a:prstGeom prst="rect">
            <a:avLst/>
          </a:prstGeom>
        </p:spPr>
      </p:pic>
      <p:pic>
        <p:nvPicPr>
          <p:cNvPr id="5" name="Picture 4">
            <a:extLst>
              <a:ext uri="{FF2B5EF4-FFF2-40B4-BE49-F238E27FC236}">
                <a16:creationId xmlns:a16="http://schemas.microsoft.com/office/drawing/2014/main" id="{400872A7-A2B7-133B-DBFB-DA13390DFDF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15049" y="4927143"/>
            <a:ext cx="2136055" cy="1437242"/>
          </a:xfrm>
          <a:prstGeom prst="rect">
            <a:avLst/>
          </a:prstGeom>
        </p:spPr>
      </p:pic>
      <p:sp>
        <p:nvSpPr>
          <p:cNvPr id="6" name="TextBox 5">
            <a:extLst>
              <a:ext uri="{FF2B5EF4-FFF2-40B4-BE49-F238E27FC236}">
                <a16:creationId xmlns:a16="http://schemas.microsoft.com/office/drawing/2014/main" id="{F55D4FF2-BD5D-99CB-C197-CF93FB6A893E}"/>
              </a:ext>
            </a:extLst>
          </p:cNvPr>
          <p:cNvSpPr txBox="1"/>
          <p:nvPr/>
        </p:nvSpPr>
        <p:spPr>
          <a:xfrm>
            <a:off x="6224198" y="6453257"/>
            <a:ext cx="1069524" cy="246221"/>
          </a:xfrm>
          <a:prstGeom prst="rect">
            <a:avLst/>
          </a:prstGeom>
          <a:noFill/>
        </p:spPr>
        <p:txBody>
          <a:bodyPr wrap="none" rtlCol="0">
            <a:spAutoFit/>
          </a:bodyPr>
          <a:lstStyle/>
          <a:p>
            <a:r>
              <a:rPr lang="en-US" sz="1000" i="1" dirty="0">
                <a:latin typeface="Adobe Myungjo Std M" panose="02020600000000000000" pitchFamily="18" charset="-128"/>
                <a:ea typeface="Adobe Myungjo Std M" panose="02020600000000000000" pitchFamily="18" charset="-128"/>
              </a:rPr>
              <a:t>1991 eruption</a:t>
            </a:r>
            <a:endParaRPr lang="en-ID" sz="1000" i="1" dirty="0">
              <a:latin typeface="Adobe Myungjo Std M" panose="02020600000000000000" pitchFamily="18" charset="-128"/>
              <a:ea typeface="Adobe Myungjo Std M" panose="02020600000000000000" pitchFamily="18" charset="-128"/>
            </a:endParaRPr>
          </a:p>
        </p:txBody>
      </p:sp>
      <p:sp>
        <p:nvSpPr>
          <p:cNvPr id="8" name="TextBox 7">
            <a:extLst>
              <a:ext uri="{FF2B5EF4-FFF2-40B4-BE49-F238E27FC236}">
                <a16:creationId xmlns:a16="http://schemas.microsoft.com/office/drawing/2014/main" id="{ED34F428-E386-FFFB-7DE5-B7960BA91FFC}"/>
              </a:ext>
            </a:extLst>
          </p:cNvPr>
          <p:cNvSpPr txBox="1"/>
          <p:nvPr/>
        </p:nvSpPr>
        <p:spPr>
          <a:xfrm>
            <a:off x="8222020" y="6422479"/>
            <a:ext cx="1242648" cy="276999"/>
          </a:xfrm>
          <a:prstGeom prst="rect">
            <a:avLst/>
          </a:prstGeom>
          <a:noFill/>
        </p:spPr>
        <p:txBody>
          <a:bodyPr wrap="none" rtlCol="0">
            <a:spAutoFit/>
          </a:bodyPr>
          <a:lstStyle/>
          <a:p>
            <a:r>
              <a:rPr lang="en-US" sz="1200" i="1" dirty="0">
                <a:latin typeface="Adobe Myungjo Std M" panose="02020600000000000000" pitchFamily="18" charset="-128"/>
                <a:ea typeface="Adobe Myungjo Std M" panose="02020600000000000000" pitchFamily="18" charset="-128"/>
              </a:rPr>
              <a:t>2003 eruption</a:t>
            </a:r>
            <a:endParaRPr lang="en-ID" sz="1200" i="1" dirty="0">
              <a:latin typeface="Adobe Myungjo Std M" panose="02020600000000000000" pitchFamily="18" charset="-128"/>
              <a:ea typeface="Adobe Myungjo Std M" panose="02020600000000000000" pitchFamily="18" charset="-128"/>
            </a:endParaRPr>
          </a:p>
        </p:txBody>
      </p:sp>
      <p:cxnSp>
        <p:nvCxnSpPr>
          <p:cNvPr id="9" name="Straight Arrow Connector 8">
            <a:extLst>
              <a:ext uri="{FF2B5EF4-FFF2-40B4-BE49-F238E27FC236}">
                <a16:creationId xmlns:a16="http://schemas.microsoft.com/office/drawing/2014/main" id="{B3D87A70-D319-2C3C-8C0E-17E076FE58A4}"/>
              </a:ext>
            </a:extLst>
          </p:cNvPr>
          <p:cNvCxnSpPr/>
          <p:nvPr/>
        </p:nvCxnSpPr>
        <p:spPr>
          <a:xfrm>
            <a:off x="2377440" y="2715768"/>
            <a:ext cx="40233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A1BDA9BF-2B62-FAD7-A5FB-69457B374AC4}"/>
              </a:ext>
            </a:extLst>
          </p:cNvPr>
          <p:cNvCxnSpPr>
            <a:cxnSpLocks/>
          </p:cNvCxnSpPr>
          <p:nvPr/>
        </p:nvCxnSpPr>
        <p:spPr>
          <a:xfrm>
            <a:off x="4344924" y="2715768"/>
            <a:ext cx="8671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E0F8908B-91DD-EE2E-3559-576AF92F1C4B}"/>
              </a:ext>
            </a:extLst>
          </p:cNvPr>
          <p:cNvCxnSpPr>
            <a:cxnSpLocks/>
          </p:cNvCxnSpPr>
          <p:nvPr/>
        </p:nvCxnSpPr>
        <p:spPr>
          <a:xfrm>
            <a:off x="6860144" y="2694432"/>
            <a:ext cx="8671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C416AEF-3A28-BCA8-9C0A-0382BD9211C0}"/>
              </a:ext>
            </a:extLst>
          </p:cNvPr>
          <p:cNvCxnSpPr>
            <a:cxnSpLocks/>
          </p:cNvCxnSpPr>
          <p:nvPr/>
        </p:nvCxnSpPr>
        <p:spPr>
          <a:xfrm flipV="1">
            <a:off x="9271112" y="2694432"/>
            <a:ext cx="458104" cy="213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2626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9BA5-F1D0-73A2-4BF5-4CD52F1F9955}"/>
              </a:ext>
            </a:extLst>
          </p:cNvPr>
          <p:cNvSpPr>
            <a:spLocks noGrp="1"/>
          </p:cNvSpPr>
          <p:nvPr>
            <p:ph type="title"/>
          </p:nvPr>
        </p:nvSpPr>
        <p:spPr>
          <a:xfrm>
            <a:off x="0" y="1"/>
            <a:ext cx="4493172" cy="758952"/>
          </a:xfrm>
        </p:spPr>
        <p:txBody>
          <a:bodyPr vert="horz" lIns="91440" tIns="45720" rIns="91440" bIns="45720" rtlCol="0" anchor="ctr">
            <a:normAutofit/>
          </a:bodyPr>
          <a:lstStyle/>
          <a:p>
            <a:r>
              <a:rPr lang="en-US" sz="3200" kern="1200" dirty="0">
                <a:solidFill>
                  <a:schemeClr val="tx1"/>
                </a:solidFill>
                <a:latin typeface="+mj-lt"/>
                <a:ea typeface="+mj-ea"/>
                <a:cs typeface="+mj-cs"/>
              </a:rPr>
              <a:t> </a:t>
            </a:r>
            <a:r>
              <a:rPr lang="en-US" sz="3200" dirty="0"/>
              <a:t>E</a:t>
            </a:r>
            <a:r>
              <a:rPr lang="en-US" sz="3200" kern="1200" dirty="0">
                <a:solidFill>
                  <a:schemeClr val="tx1"/>
                </a:solidFill>
                <a:latin typeface="+mj-lt"/>
                <a:ea typeface="+mj-ea"/>
                <a:cs typeface="+mj-cs"/>
              </a:rPr>
              <a:t>ruption 2023 - 2025</a:t>
            </a:r>
          </a:p>
        </p:txBody>
      </p:sp>
      <p:sp>
        <p:nvSpPr>
          <p:cNvPr id="11" name="TextBox 10">
            <a:extLst>
              <a:ext uri="{FF2B5EF4-FFF2-40B4-BE49-F238E27FC236}">
                <a16:creationId xmlns:a16="http://schemas.microsoft.com/office/drawing/2014/main" id="{087C3E1E-8C02-6E13-E9B8-2302DCFBCEA7}"/>
              </a:ext>
            </a:extLst>
          </p:cNvPr>
          <p:cNvSpPr txBox="1"/>
          <p:nvPr/>
        </p:nvSpPr>
        <p:spPr>
          <a:xfrm>
            <a:off x="162253" y="720370"/>
            <a:ext cx="3371656" cy="5698717"/>
          </a:xfrm>
          <a:prstGeom prst="rect">
            <a:avLst/>
          </a:prstGeom>
        </p:spPr>
        <p:txBody>
          <a:bodyPr vert="horz" lIns="91440" tIns="45720" rIns="91440" bIns="45720" rtlCol="0">
            <a:normAutofit fontScale="92500" lnSpcReduction="20000"/>
          </a:bodyPr>
          <a:lstStyle/>
          <a:p>
            <a:pPr marL="400050" indent="-400050" algn="just">
              <a:lnSpc>
                <a:spcPct val="110000"/>
              </a:lnSpc>
              <a:buFont typeface="+mj-lt"/>
              <a:buAutoNum type="romanUcPeriod"/>
            </a:pPr>
            <a:r>
              <a:rPr lang="en-US" sz="1600" dirty="0"/>
              <a:t>December 23, 2023 </a:t>
            </a:r>
          </a:p>
          <a:p>
            <a:pPr algn="just">
              <a:lnSpc>
                <a:spcPct val="110000"/>
              </a:lnSpc>
            </a:pPr>
            <a:r>
              <a:rPr lang="en-US" sz="1600" b="1" dirty="0"/>
              <a:t>First Eruption</a:t>
            </a:r>
          </a:p>
          <a:p>
            <a:pPr algn="just">
              <a:lnSpc>
                <a:spcPct val="110000"/>
              </a:lnSpc>
            </a:pPr>
            <a:endParaRPr lang="en-US" sz="1600" b="1" dirty="0"/>
          </a:p>
          <a:p>
            <a:pPr algn="just">
              <a:lnSpc>
                <a:spcPct val="110000"/>
              </a:lnSpc>
            </a:pPr>
            <a:r>
              <a:rPr lang="en-US" sz="1600" dirty="0"/>
              <a:t>II. January 9 – February 23, 2024      : </a:t>
            </a:r>
          </a:p>
          <a:p>
            <a:pPr algn="just">
              <a:lnSpc>
                <a:spcPct val="110000"/>
              </a:lnSpc>
            </a:pPr>
            <a:r>
              <a:rPr lang="en-US" sz="1600" dirty="0"/>
              <a:t>The beginning of an </a:t>
            </a:r>
            <a:r>
              <a:rPr lang="en-US" sz="1600" b="1" dirty="0"/>
              <a:t>effusive eruption</a:t>
            </a:r>
            <a:r>
              <a:rPr lang="en-US" sz="1600" dirty="0"/>
              <a:t>, marked by increased avalanche earthquakes and pyroclastic flows. This eruptive period ended around February 24, 2024.</a:t>
            </a:r>
          </a:p>
          <a:p>
            <a:pPr algn="just">
              <a:lnSpc>
                <a:spcPct val="110000"/>
              </a:lnSpc>
            </a:pPr>
            <a:endParaRPr lang="en-US" sz="1600" dirty="0"/>
          </a:p>
          <a:p>
            <a:pPr algn="just">
              <a:lnSpc>
                <a:spcPct val="110000"/>
              </a:lnSpc>
            </a:pPr>
            <a:r>
              <a:rPr lang="en-US" sz="1600" dirty="0"/>
              <a:t>III. February 24 – November 2, 2024</a:t>
            </a:r>
          </a:p>
          <a:p>
            <a:pPr algn="just">
              <a:lnSpc>
                <a:spcPct val="110000"/>
              </a:lnSpc>
            </a:pPr>
            <a:r>
              <a:rPr lang="en-US" sz="1600" b="1" dirty="0"/>
              <a:t>Vulcanian Eruption </a:t>
            </a:r>
            <a:r>
              <a:rPr lang="en-US" sz="1600" dirty="0"/>
              <a:t>(VEI  &lt; 2)</a:t>
            </a:r>
          </a:p>
          <a:p>
            <a:pPr algn="just">
              <a:lnSpc>
                <a:spcPct val="110000"/>
              </a:lnSpc>
            </a:pPr>
            <a:endParaRPr lang="en-US" sz="1600" dirty="0"/>
          </a:p>
          <a:p>
            <a:pPr algn="just">
              <a:lnSpc>
                <a:spcPct val="110000"/>
              </a:lnSpc>
            </a:pPr>
            <a:r>
              <a:rPr lang="en-US" sz="1600" dirty="0"/>
              <a:t>IV. November 3 –  13, 2004 :</a:t>
            </a:r>
          </a:p>
          <a:p>
            <a:pPr algn="just">
              <a:lnSpc>
                <a:spcPct val="110000"/>
              </a:lnSpc>
            </a:pPr>
            <a:r>
              <a:rPr lang="en-US" sz="1600" dirty="0"/>
              <a:t>Eruptions with high explosiveness characterized by the occurrence of </a:t>
            </a:r>
            <a:r>
              <a:rPr lang="en-US" sz="1600" b="1" dirty="0"/>
              <a:t>directed blast eruptions and Pyroclastic flows</a:t>
            </a:r>
          </a:p>
          <a:p>
            <a:pPr algn="just">
              <a:lnSpc>
                <a:spcPct val="110000"/>
              </a:lnSpc>
            </a:pPr>
            <a:endParaRPr lang="en-US" sz="1600" b="1" dirty="0"/>
          </a:p>
          <a:p>
            <a:pPr algn="just">
              <a:lnSpc>
                <a:spcPct val="110000"/>
              </a:lnSpc>
            </a:pPr>
            <a:r>
              <a:rPr lang="en-US" sz="1600" dirty="0"/>
              <a:t>V. November 14, 2004 – March 19, 2025</a:t>
            </a:r>
          </a:p>
          <a:p>
            <a:pPr algn="just">
              <a:lnSpc>
                <a:spcPct val="110000"/>
              </a:lnSpc>
            </a:pPr>
            <a:r>
              <a:rPr lang="en-US" sz="1600" b="1" dirty="0"/>
              <a:t>Vulcanian Eruption </a:t>
            </a:r>
            <a:r>
              <a:rPr lang="en-US" sz="1600" dirty="0"/>
              <a:t>(VEI &lt; 2)</a:t>
            </a:r>
          </a:p>
          <a:p>
            <a:pPr algn="just">
              <a:lnSpc>
                <a:spcPct val="110000"/>
              </a:lnSpc>
            </a:pPr>
            <a:endParaRPr lang="en-US" sz="1600" dirty="0"/>
          </a:p>
          <a:p>
            <a:pPr algn="just">
              <a:lnSpc>
                <a:spcPct val="110000"/>
              </a:lnSpc>
            </a:pPr>
            <a:r>
              <a:rPr lang="en-US" sz="1600" dirty="0"/>
              <a:t>VI. March 20 -  October 18, 2025</a:t>
            </a:r>
          </a:p>
          <a:p>
            <a:pPr algn="just">
              <a:lnSpc>
                <a:spcPct val="110000"/>
              </a:lnSpc>
            </a:pPr>
            <a:r>
              <a:rPr lang="en-US" sz="1600" dirty="0"/>
              <a:t>eruptions are rare but the level of explosiveness is high, ranging from 5 - 18 km above the summit.</a:t>
            </a:r>
          </a:p>
        </p:txBody>
      </p:sp>
      <p:graphicFrame>
        <p:nvGraphicFramePr>
          <p:cNvPr id="10" name="Content Placeholder 9">
            <a:extLst>
              <a:ext uri="{FF2B5EF4-FFF2-40B4-BE49-F238E27FC236}">
                <a16:creationId xmlns:a16="http://schemas.microsoft.com/office/drawing/2014/main" id="{6DE2C676-B2C6-F1EF-A21B-73662C079511}"/>
              </a:ext>
            </a:extLst>
          </p:cNvPr>
          <p:cNvGraphicFramePr>
            <a:graphicFrameLocks noGrp="1"/>
          </p:cNvGraphicFramePr>
          <p:nvPr>
            <p:ph idx="1"/>
            <p:extLst>
              <p:ext uri="{D42A27DB-BD31-4B8C-83A1-F6EECF244321}">
                <p14:modId xmlns:p14="http://schemas.microsoft.com/office/powerpoint/2010/main" val="1098329553"/>
              </p:ext>
            </p:extLst>
          </p:nvPr>
        </p:nvGraphicFramePr>
        <p:xfrm>
          <a:off x="3832413" y="2841015"/>
          <a:ext cx="8356540" cy="3862517"/>
        </p:xfrm>
        <a:graphic>
          <a:graphicData uri="http://schemas.openxmlformats.org/drawingml/2006/chart">
            <c:chart xmlns:c="http://schemas.openxmlformats.org/drawingml/2006/chart" xmlns:r="http://schemas.openxmlformats.org/officeDocument/2006/relationships" r:id="rId2"/>
          </a:graphicData>
        </a:graphic>
      </p:graphicFrame>
      <p:pic>
        <p:nvPicPr>
          <p:cNvPr id="13" name="Picture 12">
            <a:extLst>
              <a:ext uri="{FF2B5EF4-FFF2-40B4-BE49-F238E27FC236}">
                <a16:creationId xmlns:a16="http://schemas.microsoft.com/office/drawing/2014/main" id="{51F9DC5F-3812-9CD8-3829-235146ACCF53}"/>
              </a:ext>
            </a:extLst>
          </p:cNvPr>
          <p:cNvPicPr>
            <a:picLocks noChangeAspect="1"/>
          </p:cNvPicPr>
          <p:nvPr/>
        </p:nvPicPr>
        <p:blipFill>
          <a:blip r:embed="rId3"/>
          <a:stretch>
            <a:fillRect/>
          </a:stretch>
        </p:blipFill>
        <p:spPr>
          <a:xfrm>
            <a:off x="4405688" y="559373"/>
            <a:ext cx="1428949" cy="1895740"/>
          </a:xfrm>
          <a:prstGeom prst="rect">
            <a:avLst/>
          </a:prstGeom>
        </p:spPr>
      </p:pic>
      <p:pic>
        <p:nvPicPr>
          <p:cNvPr id="16" name="Picture 15">
            <a:extLst>
              <a:ext uri="{FF2B5EF4-FFF2-40B4-BE49-F238E27FC236}">
                <a16:creationId xmlns:a16="http://schemas.microsoft.com/office/drawing/2014/main" id="{8BB53BC1-8ACC-9F03-D153-F0A2C2419920}"/>
              </a:ext>
            </a:extLst>
          </p:cNvPr>
          <p:cNvPicPr>
            <a:picLocks noChangeAspect="1"/>
          </p:cNvPicPr>
          <p:nvPr/>
        </p:nvPicPr>
        <p:blipFill>
          <a:blip r:embed="rId4"/>
          <a:stretch>
            <a:fillRect/>
          </a:stretch>
        </p:blipFill>
        <p:spPr>
          <a:xfrm>
            <a:off x="5882498" y="559373"/>
            <a:ext cx="2229161" cy="1895740"/>
          </a:xfrm>
          <a:prstGeom prst="rect">
            <a:avLst/>
          </a:prstGeom>
        </p:spPr>
      </p:pic>
      <p:pic>
        <p:nvPicPr>
          <p:cNvPr id="19" name="Picture 18">
            <a:extLst>
              <a:ext uri="{FF2B5EF4-FFF2-40B4-BE49-F238E27FC236}">
                <a16:creationId xmlns:a16="http://schemas.microsoft.com/office/drawing/2014/main" id="{835A040C-570B-2FB3-0125-B234C5B68871}"/>
              </a:ext>
            </a:extLst>
          </p:cNvPr>
          <p:cNvPicPr>
            <a:picLocks noChangeAspect="1"/>
          </p:cNvPicPr>
          <p:nvPr/>
        </p:nvPicPr>
        <p:blipFill>
          <a:blip r:embed="rId5"/>
          <a:stretch>
            <a:fillRect/>
          </a:stretch>
        </p:blipFill>
        <p:spPr>
          <a:xfrm>
            <a:off x="8159520" y="559373"/>
            <a:ext cx="2162477" cy="1895740"/>
          </a:xfrm>
          <a:prstGeom prst="rect">
            <a:avLst/>
          </a:prstGeom>
        </p:spPr>
      </p:pic>
      <p:pic>
        <p:nvPicPr>
          <p:cNvPr id="27" name="Picture 26" descr="A smoke cloud in the sky&#10;&#10;AI-generated content may be incorrect.">
            <a:extLst>
              <a:ext uri="{FF2B5EF4-FFF2-40B4-BE49-F238E27FC236}">
                <a16:creationId xmlns:a16="http://schemas.microsoft.com/office/drawing/2014/main" id="{25772D73-C7BA-8EAC-6153-2B6F1536D98F}"/>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10384171" y="131638"/>
            <a:ext cx="1742606" cy="2323475"/>
          </a:xfrm>
          <a:prstGeom prst="rect">
            <a:avLst/>
          </a:prstGeom>
        </p:spPr>
      </p:pic>
      <p:sp>
        <p:nvSpPr>
          <p:cNvPr id="28" name="TextBox 27">
            <a:extLst>
              <a:ext uri="{FF2B5EF4-FFF2-40B4-BE49-F238E27FC236}">
                <a16:creationId xmlns:a16="http://schemas.microsoft.com/office/drawing/2014/main" id="{FD3D8459-B4C9-E904-19F1-328069E9BD75}"/>
              </a:ext>
            </a:extLst>
          </p:cNvPr>
          <p:cNvSpPr txBox="1"/>
          <p:nvPr/>
        </p:nvSpPr>
        <p:spPr>
          <a:xfrm>
            <a:off x="10384171" y="1978349"/>
            <a:ext cx="1479892" cy="369332"/>
          </a:xfrm>
          <a:prstGeom prst="rect">
            <a:avLst/>
          </a:prstGeom>
          <a:noFill/>
        </p:spPr>
        <p:txBody>
          <a:bodyPr wrap="none" rtlCol="0">
            <a:spAutoFit/>
          </a:bodyPr>
          <a:lstStyle/>
          <a:p>
            <a:r>
              <a:rPr lang="en-US" sz="900" b="1" dirty="0">
                <a:solidFill>
                  <a:schemeClr val="bg1"/>
                </a:solidFill>
                <a:latin typeface="Arial" panose="020B0604020202020204" pitchFamily="34" charset="0"/>
                <a:cs typeface="Arial" panose="020B0604020202020204" pitchFamily="34" charset="0"/>
              </a:rPr>
              <a:t>7 Juli 2024, 11.08 WITA </a:t>
            </a:r>
          </a:p>
          <a:p>
            <a:r>
              <a:rPr lang="en-US" sz="900" b="1" dirty="0">
                <a:solidFill>
                  <a:schemeClr val="bg1"/>
                </a:solidFill>
                <a:latin typeface="Arial" panose="020B0604020202020204" pitchFamily="34" charset="0"/>
                <a:cs typeface="Arial" panose="020B0604020202020204" pitchFamily="34" charset="0"/>
              </a:rPr>
              <a:t>18 km above summit</a:t>
            </a:r>
            <a:endParaRPr lang="en-ID" sz="900" b="1" dirty="0">
              <a:solidFill>
                <a:schemeClr val="bg1"/>
              </a:solidFill>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49FBF63F-C3F8-11DE-7E07-968A524A759B}"/>
              </a:ext>
            </a:extLst>
          </p:cNvPr>
          <p:cNvCxnSpPr/>
          <p:nvPr/>
        </p:nvCxnSpPr>
        <p:spPr>
          <a:xfrm>
            <a:off x="4493172" y="2971800"/>
            <a:ext cx="0" cy="301214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4BB56C7-AF25-842B-52BC-0AE9B90A39F3}"/>
              </a:ext>
            </a:extLst>
          </p:cNvPr>
          <p:cNvCxnSpPr/>
          <p:nvPr/>
        </p:nvCxnSpPr>
        <p:spPr>
          <a:xfrm>
            <a:off x="5086158" y="2971800"/>
            <a:ext cx="0" cy="301214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F8F4ECD-E110-F74B-8F80-7B4AA1AEA2F8}"/>
              </a:ext>
            </a:extLst>
          </p:cNvPr>
          <p:cNvCxnSpPr/>
          <p:nvPr/>
        </p:nvCxnSpPr>
        <p:spPr>
          <a:xfrm>
            <a:off x="7699370" y="2971799"/>
            <a:ext cx="0" cy="301214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DD9023C-B052-7FC3-7EB3-CAE268A98277}"/>
              </a:ext>
            </a:extLst>
          </p:cNvPr>
          <p:cNvCxnSpPr/>
          <p:nvPr/>
        </p:nvCxnSpPr>
        <p:spPr>
          <a:xfrm>
            <a:off x="7860734" y="2971799"/>
            <a:ext cx="0" cy="301214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6C4EE2-B5A4-08C8-F848-80B06BC00C06}"/>
              </a:ext>
            </a:extLst>
          </p:cNvPr>
          <p:cNvCxnSpPr/>
          <p:nvPr/>
        </p:nvCxnSpPr>
        <p:spPr>
          <a:xfrm>
            <a:off x="9142687" y="2971799"/>
            <a:ext cx="0" cy="301214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07E1DA5-3DFB-8593-2286-480C706A28FF}"/>
              </a:ext>
            </a:extLst>
          </p:cNvPr>
          <p:cNvCxnSpPr/>
          <p:nvPr/>
        </p:nvCxnSpPr>
        <p:spPr>
          <a:xfrm>
            <a:off x="11563158" y="2971799"/>
            <a:ext cx="0" cy="301214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9C96E92-48E5-9A75-7242-B9992E301BF7}"/>
              </a:ext>
            </a:extLst>
          </p:cNvPr>
          <p:cNvSpPr txBox="1"/>
          <p:nvPr/>
        </p:nvSpPr>
        <p:spPr>
          <a:xfrm>
            <a:off x="4248751" y="2686547"/>
            <a:ext cx="242374" cy="369332"/>
          </a:xfrm>
          <a:prstGeom prst="rect">
            <a:avLst/>
          </a:prstGeom>
          <a:noFill/>
        </p:spPr>
        <p:txBody>
          <a:bodyPr wrap="none" rtlCol="0">
            <a:spAutoFit/>
          </a:bodyPr>
          <a:lstStyle/>
          <a:p>
            <a:r>
              <a:rPr lang="en-US" dirty="0"/>
              <a:t>I</a:t>
            </a:r>
            <a:endParaRPr lang="en-ID" dirty="0"/>
          </a:p>
        </p:txBody>
      </p:sp>
      <p:sp>
        <p:nvSpPr>
          <p:cNvPr id="43" name="TextBox 42">
            <a:extLst>
              <a:ext uri="{FF2B5EF4-FFF2-40B4-BE49-F238E27FC236}">
                <a16:creationId xmlns:a16="http://schemas.microsoft.com/office/drawing/2014/main" id="{FDB6B99F-3855-E339-5753-C8C39DB933B7}"/>
              </a:ext>
            </a:extLst>
          </p:cNvPr>
          <p:cNvSpPr txBox="1"/>
          <p:nvPr/>
        </p:nvSpPr>
        <p:spPr>
          <a:xfrm>
            <a:off x="4587935" y="2666642"/>
            <a:ext cx="300082" cy="369332"/>
          </a:xfrm>
          <a:prstGeom prst="rect">
            <a:avLst/>
          </a:prstGeom>
          <a:noFill/>
        </p:spPr>
        <p:txBody>
          <a:bodyPr wrap="none" rtlCol="0">
            <a:spAutoFit/>
          </a:bodyPr>
          <a:lstStyle/>
          <a:p>
            <a:r>
              <a:rPr lang="en-US" dirty="0"/>
              <a:t>II</a:t>
            </a:r>
            <a:endParaRPr lang="en-ID" dirty="0"/>
          </a:p>
        </p:txBody>
      </p:sp>
      <p:sp>
        <p:nvSpPr>
          <p:cNvPr id="44" name="TextBox 43">
            <a:extLst>
              <a:ext uri="{FF2B5EF4-FFF2-40B4-BE49-F238E27FC236}">
                <a16:creationId xmlns:a16="http://schemas.microsoft.com/office/drawing/2014/main" id="{75A0232B-BC17-DCB6-908E-3C8B60D4D9A0}"/>
              </a:ext>
            </a:extLst>
          </p:cNvPr>
          <p:cNvSpPr txBox="1"/>
          <p:nvPr/>
        </p:nvSpPr>
        <p:spPr>
          <a:xfrm>
            <a:off x="5964610" y="2666642"/>
            <a:ext cx="357790" cy="369332"/>
          </a:xfrm>
          <a:prstGeom prst="rect">
            <a:avLst/>
          </a:prstGeom>
          <a:noFill/>
        </p:spPr>
        <p:txBody>
          <a:bodyPr wrap="none" rtlCol="0">
            <a:spAutoFit/>
          </a:bodyPr>
          <a:lstStyle/>
          <a:p>
            <a:r>
              <a:rPr lang="en-US" dirty="0"/>
              <a:t>III</a:t>
            </a:r>
            <a:endParaRPr lang="en-ID" dirty="0"/>
          </a:p>
        </p:txBody>
      </p:sp>
      <p:sp>
        <p:nvSpPr>
          <p:cNvPr id="45" name="TextBox 44">
            <a:extLst>
              <a:ext uri="{FF2B5EF4-FFF2-40B4-BE49-F238E27FC236}">
                <a16:creationId xmlns:a16="http://schemas.microsoft.com/office/drawing/2014/main" id="{531A5005-452A-ABE6-8BD9-DA64005E68FA}"/>
              </a:ext>
            </a:extLst>
          </p:cNvPr>
          <p:cNvSpPr txBox="1"/>
          <p:nvPr/>
        </p:nvSpPr>
        <p:spPr>
          <a:xfrm>
            <a:off x="7616131" y="2630018"/>
            <a:ext cx="373820" cy="369332"/>
          </a:xfrm>
          <a:prstGeom prst="rect">
            <a:avLst/>
          </a:prstGeom>
          <a:noFill/>
        </p:spPr>
        <p:txBody>
          <a:bodyPr wrap="none" rtlCol="0">
            <a:spAutoFit/>
          </a:bodyPr>
          <a:lstStyle/>
          <a:p>
            <a:r>
              <a:rPr lang="en-US" dirty="0"/>
              <a:t>IV</a:t>
            </a:r>
            <a:endParaRPr lang="en-ID" dirty="0"/>
          </a:p>
        </p:txBody>
      </p:sp>
      <p:sp>
        <p:nvSpPr>
          <p:cNvPr id="46" name="TextBox 45">
            <a:extLst>
              <a:ext uri="{FF2B5EF4-FFF2-40B4-BE49-F238E27FC236}">
                <a16:creationId xmlns:a16="http://schemas.microsoft.com/office/drawing/2014/main" id="{65E7469A-C220-7BBF-AAAC-5F245A8E1B23}"/>
              </a:ext>
            </a:extLst>
          </p:cNvPr>
          <p:cNvSpPr txBox="1"/>
          <p:nvPr/>
        </p:nvSpPr>
        <p:spPr>
          <a:xfrm>
            <a:off x="8257107" y="2633704"/>
            <a:ext cx="316112" cy="369332"/>
          </a:xfrm>
          <a:prstGeom prst="rect">
            <a:avLst/>
          </a:prstGeom>
          <a:noFill/>
        </p:spPr>
        <p:txBody>
          <a:bodyPr wrap="none" rtlCol="0">
            <a:spAutoFit/>
          </a:bodyPr>
          <a:lstStyle/>
          <a:p>
            <a:r>
              <a:rPr lang="en-US" dirty="0"/>
              <a:t>V</a:t>
            </a:r>
            <a:endParaRPr lang="en-ID" dirty="0"/>
          </a:p>
        </p:txBody>
      </p:sp>
      <p:sp>
        <p:nvSpPr>
          <p:cNvPr id="47" name="TextBox 46">
            <a:extLst>
              <a:ext uri="{FF2B5EF4-FFF2-40B4-BE49-F238E27FC236}">
                <a16:creationId xmlns:a16="http://schemas.microsoft.com/office/drawing/2014/main" id="{1795FC8F-599E-F981-DDCE-15A7215BB36E}"/>
              </a:ext>
            </a:extLst>
          </p:cNvPr>
          <p:cNvSpPr txBox="1"/>
          <p:nvPr/>
        </p:nvSpPr>
        <p:spPr>
          <a:xfrm>
            <a:off x="10321997" y="2631341"/>
            <a:ext cx="373820" cy="369332"/>
          </a:xfrm>
          <a:prstGeom prst="rect">
            <a:avLst/>
          </a:prstGeom>
          <a:noFill/>
        </p:spPr>
        <p:txBody>
          <a:bodyPr wrap="none" rtlCol="0">
            <a:spAutoFit/>
          </a:bodyPr>
          <a:lstStyle/>
          <a:p>
            <a:r>
              <a:rPr lang="en-US" dirty="0"/>
              <a:t>VI</a:t>
            </a:r>
            <a:endParaRPr lang="en-ID" dirty="0"/>
          </a:p>
        </p:txBody>
      </p:sp>
      <p:sp>
        <p:nvSpPr>
          <p:cNvPr id="4" name="TextBox 3">
            <a:extLst>
              <a:ext uri="{FF2B5EF4-FFF2-40B4-BE49-F238E27FC236}">
                <a16:creationId xmlns:a16="http://schemas.microsoft.com/office/drawing/2014/main" id="{350373D9-1989-5D6D-3234-A8CD262A6FCB}"/>
              </a:ext>
            </a:extLst>
          </p:cNvPr>
          <p:cNvSpPr txBox="1"/>
          <p:nvPr/>
        </p:nvSpPr>
        <p:spPr>
          <a:xfrm rot="16200000">
            <a:off x="2515126" y="4279392"/>
            <a:ext cx="2579937" cy="369332"/>
          </a:xfrm>
          <a:prstGeom prst="rect">
            <a:avLst/>
          </a:prstGeom>
          <a:noFill/>
        </p:spPr>
        <p:txBody>
          <a:bodyPr wrap="none" rtlCol="0">
            <a:spAutoFit/>
          </a:bodyPr>
          <a:lstStyle/>
          <a:p>
            <a:r>
              <a:rPr lang="en-US" dirty="0"/>
              <a:t>Number of Rockfalls Eq.</a:t>
            </a:r>
            <a:endParaRPr lang="en-ID" dirty="0"/>
          </a:p>
        </p:txBody>
      </p:sp>
    </p:spTree>
    <p:extLst>
      <p:ext uri="{BB962C8B-B14F-4D97-AF65-F5344CB8AC3E}">
        <p14:creationId xmlns:p14="http://schemas.microsoft.com/office/powerpoint/2010/main" val="3959156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1503-3E7E-DA11-18F1-9AE2E7CCF523}"/>
              </a:ext>
            </a:extLst>
          </p:cNvPr>
          <p:cNvSpPr>
            <a:spLocks noGrp="1"/>
          </p:cNvSpPr>
          <p:nvPr>
            <p:ph type="title"/>
          </p:nvPr>
        </p:nvSpPr>
        <p:spPr>
          <a:xfrm>
            <a:off x="0" y="18255"/>
            <a:ext cx="10515600" cy="774225"/>
          </a:xfrm>
        </p:spPr>
        <p:txBody>
          <a:bodyPr>
            <a:normAutofit/>
          </a:bodyPr>
          <a:lstStyle/>
          <a:p>
            <a:r>
              <a:rPr lang="en-US" sz="2400" dirty="0">
                <a:latin typeface="Adobe Heiti Std R" panose="020B0400000000000000" pitchFamily="34" charset="-128"/>
                <a:ea typeface="Adobe Heiti Std R" panose="020B0400000000000000" pitchFamily="34" charset="-128"/>
              </a:rPr>
              <a:t>Change in </a:t>
            </a:r>
            <a:r>
              <a:rPr lang="en-US" sz="2400" dirty="0" err="1">
                <a:latin typeface="Adobe Heiti Std R" panose="020B0400000000000000" pitchFamily="34" charset="-128"/>
                <a:ea typeface="Adobe Heiti Std R" panose="020B0400000000000000" pitchFamily="34" charset="-128"/>
              </a:rPr>
              <a:t>Lewotobi</a:t>
            </a:r>
            <a:r>
              <a:rPr lang="en-US" sz="2400" dirty="0">
                <a:latin typeface="Adobe Heiti Std R" panose="020B0400000000000000" pitchFamily="34" charset="-128"/>
                <a:ea typeface="Adobe Heiti Std R" panose="020B0400000000000000" pitchFamily="34" charset="-128"/>
              </a:rPr>
              <a:t> Laki-</a:t>
            </a:r>
            <a:r>
              <a:rPr lang="en-US" sz="2400" dirty="0" err="1">
                <a:latin typeface="Adobe Heiti Std R" panose="020B0400000000000000" pitchFamily="34" charset="-128"/>
                <a:ea typeface="Adobe Heiti Std R" panose="020B0400000000000000" pitchFamily="34" charset="-128"/>
              </a:rPr>
              <a:t>laki</a:t>
            </a:r>
            <a:r>
              <a:rPr lang="en-US" sz="2400" dirty="0">
                <a:latin typeface="Adobe Heiti Std R" panose="020B0400000000000000" pitchFamily="34" charset="-128"/>
                <a:ea typeface="Adobe Heiti Std R" panose="020B0400000000000000" pitchFamily="34" charset="-128"/>
              </a:rPr>
              <a:t> Alert Level</a:t>
            </a:r>
            <a:endParaRPr lang="en-ID" sz="2400" dirty="0">
              <a:latin typeface="Adobe Heiti Std R" panose="020B0400000000000000" pitchFamily="34" charset="-128"/>
              <a:ea typeface="Adobe Heiti Std R" panose="020B0400000000000000" pitchFamily="34" charset="-128"/>
            </a:endParaRPr>
          </a:p>
        </p:txBody>
      </p:sp>
      <p:sp>
        <p:nvSpPr>
          <p:cNvPr id="4" name="Oval 3">
            <a:extLst>
              <a:ext uri="{FF2B5EF4-FFF2-40B4-BE49-F238E27FC236}">
                <a16:creationId xmlns:a16="http://schemas.microsoft.com/office/drawing/2014/main" id="{66040BA5-B420-A978-ACF2-AD3C6D777D12}"/>
              </a:ext>
            </a:extLst>
          </p:cNvPr>
          <p:cNvSpPr/>
          <p:nvPr/>
        </p:nvSpPr>
        <p:spPr>
          <a:xfrm>
            <a:off x="391887" y="948395"/>
            <a:ext cx="540000" cy="540000"/>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a:t>
            </a:r>
            <a:endParaRPr lang="en-ID" dirty="0"/>
          </a:p>
        </p:txBody>
      </p:sp>
      <p:sp>
        <p:nvSpPr>
          <p:cNvPr id="7" name="Oval 6">
            <a:extLst>
              <a:ext uri="{FF2B5EF4-FFF2-40B4-BE49-F238E27FC236}">
                <a16:creationId xmlns:a16="http://schemas.microsoft.com/office/drawing/2014/main" id="{E0577BD6-4703-A1AF-A136-3C6797193D6C}"/>
              </a:ext>
            </a:extLst>
          </p:cNvPr>
          <p:cNvSpPr/>
          <p:nvPr/>
        </p:nvSpPr>
        <p:spPr>
          <a:xfrm>
            <a:off x="365760" y="1563186"/>
            <a:ext cx="540000" cy="54000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II</a:t>
            </a:r>
            <a:endParaRPr lang="en-ID" dirty="0">
              <a:solidFill>
                <a:schemeClr val="tx1"/>
              </a:solidFill>
            </a:endParaRPr>
          </a:p>
        </p:txBody>
      </p:sp>
      <p:sp>
        <p:nvSpPr>
          <p:cNvPr id="8" name="Oval 7">
            <a:extLst>
              <a:ext uri="{FF2B5EF4-FFF2-40B4-BE49-F238E27FC236}">
                <a16:creationId xmlns:a16="http://schemas.microsoft.com/office/drawing/2014/main" id="{8AE699FF-2817-764F-DD5D-E9EAF9080AA3}"/>
              </a:ext>
            </a:extLst>
          </p:cNvPr>
          <p:cNvSpPr/>
          <p:nvPr/>
        </p:nvSpPr>
        <p:spPr>
          <a:xfrm>
            <a:off x="365760" y="2194562"/>
            <a:ext cx="540000" cy="54004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III</a:t>
            </a:r>
            <a:endParaRPr lang="en-ID" dirty="0">
              <a:solidFill>
                <a:schemeClr val="tx1"/>
              </a:solidFill>
            </a:endParaRPr>
          </a:p>
        </p:txBody>
      </p:sp>
      <p:sp>
        <p:nvSpPr>
          <p:cNvPr id="9" name="Oval 8">
            <a:extLst>
              <a:ext uri="{FF2B5EF4-FFF2-40B4-BE49-F238E27FC236}">
                <a16:creationId xmlns:a16="http://schemas.microsoft.com/office/drawing/2014/main" id="{3D1B9B0A-5558-DBD1-F71D-F78A54785604}"/>
              </a:ext>
            </a:extLst>
          </p:cNvPr>
          <p:cNvSpPr/>
          <p:nvPr/>
        </p:nvSpPr>
        <p:spPr>
          <a:xfrm>
            <a:off x="365758" y="2821469"/>
            <a:ext cx="540000" cy="54004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IV</a:t>
            </a:r>
            <a:endParaRPr lang="en-ID" dirty="0"/>
          </a:p>
        </p:txBody>
      </p:sp>
      <p:sp>
        <p:nvSpPr>
          <p:cNvPr id="10" name="TextBox 9">
            <a:extLst>
              <a:ext uri="{FF2B5EF4-FFF2-40B4-BE49-F238E27FC236}">
                <a16:creationId xmlns:a16="http://schemas.microsoft.com/office/drawing/2014/main" id="{A1665A95-5395-EAC9-B603-35441D020D3F}"/>
              </a:ext>
            </a:extLst>
          </p:cNvPr>
          <p:cNvSpPr txBox="1"/>
          <p:nvPr/>
        </p:nvSpPr>
        <p:spPr>
          <a:xfrm>
            <a:off x="1036321" y="1018902"/>
            <a:ext cx="1039067" cy="369332"/>
          </a:xfrm>
          <a:prstGeom prst="rect">
            <a:avLst/>
          </a:prstGeom>
          <a:noFill/>
        </p:spPr>
        <p:txBody>
          <a:bodyPr wrap="none" rtlCol="0">
            <a:spAutoFit/>
          </a:bodyPr>
          <a:lstStyle/>
          <a:p>
            <a:r>
              <a:rPr lang="en-US" dirty="0"/>
              <a:t>NORMAL</a:t>
            </a:r>
            <a:endParaRPr lang="en-ID" dirty="0"/>
          </a:p>
        </p:txBody>
      </p:sp>
      <p:sp>
        <p:nvSpPr>
          <p:cNvPr id="11" name="TextBox 10">
            <a:extLst>
              <a:ext uri="{FF2B5EF4-FFF2-40B4-BE49-F238E27FC236}">
                <a16:creationId xmlns:a16="http://schemas.microsoft.com/office/drawing/2014/main" id="{E0332535-8B34-06EA-D79C-7177024C885F}"/>
              </a:ext>
            </a:extLst>
          </p:cNvPr>
          <p:cNvSpPr txBox="1"/>
          <p:nvPr/>
        </p:nvSpPr>
        <p:spPr>
          <a:xfrm>
            <a:off x="993232" y="1601373"/>
            <a:ext cx="1125244" cy="369332"/>
          </a:xfrm>
          <a:prstGeom prst="rect">
            <a:avLst/>
          </a:prstGeom>
          <a:noFill/>
        </p:spPr>
        <p:txBody>
          <a:bodyPr wrap="none" rtlCol="0">
            <a:spAutoFit/>
          </a:bodyPr>
          <a:lstStyle/>
          <a:p>
            <a:r>
              <a:rPr lang="en-US" dirty="0"/>
              <a:t>WASPADA</a:t>
            </a:r>
            <a:endParaRPr lang="en-ID" dirty="0"/>
          </a:p>
        </p:txBody>
      </p:sp>
      <p:sp>
        <p:nvSpPr>
          <p:cNvPr id="12" name="TextBox 11">
            <a:extLst>
              <a:ext uri="{FF2B5EF4-FFF2-40B4-BE49-F238E27FC236}">
                <a16:creationId xmlns:a16="http://schemas.microsoft.com/office/drawing/2014/main" id="{4D18F07C-6C38-8BAE-3A6A-6750AA66AEED}"/>
              </a:ext>
            </a:extLst>
          </p:cNvPr>
          <p:cNvSpPr txBox="1"/>
          <p:nvPr/>
        </p:nvSpPr>
        <p:spPr>
          <a:xfrm>
            <a:off x="1036320" y="2197127"/>
            <a:ext cx="758477" cy="369332"/>
          </a:xfrm>
          <a:prstGeom prst="rect">
            <a:avLst/>
          </a:prstGeom>
          <a:noFill/>
        </p:spPr>
        <p:txBody>
          <a:bodyPr wrap="none" rtlCol="0">
            <a:spAutoFit/>
          </a:bodyPr>
          <a:lstStyle/>
          <a:p>
            <a:r>
              <a:rPr lang="en-US" dirty="0"/>
              <a:t>SIAGA</a:t>
            </a:r>
            <a:endParaRPr lang="en-ID" dirty="0"/>
          </a:p>
        </p:txBody>
      </p:sp>
      <p:sp>
        <p:nvSpPr>
          <p:cNvPr id="13" name="TextBox 12">
            <a:extLst>
              <a:ext uri="{FF2B5EF4-FFF2-40B4-BE49-F238E27FC236}">
                <a16:creationId xmlns:a16="http://schemas.microsoft.com/office/drawing/2014/main" id="{C5A50B14-2F7B-440B-EF46-6D7ABD3BD457}"/>
              </a:ext>
            </a:extLst>
          </p:cNvPr>
          <p:cNvSpPr txBox="1"/>
          <p:nvPr/>
        </p:nvSpPr>
        <p:spPr>
          <a:xfrm>
            <a:off x="1044431" y="2876288"/>
            <a:ext cx="742254" cy="369332"/>
          </a:xfrm>
          <a:prstGeom prst="rect">
            <a:avLst/>
          </a:prstGeom>
          <a:noFill/>
        </p:spPr>
        <p:txBody>
          <a:bodyPr wrap="none" rtlCol="0">
            <a:spAutoFit/>
          </a:bodyPr>
          <a:lstStyle/>
          <a:p>
            <a:r>
              <a:rPr lang="en-US" dirty="0"/>
              <a:t>AWAS</a:t>
            </a:r>
            <a:endParaRPr lang="en-ID" dirty="0"/>
          </a:p>
        </p:txBody>
      </p:sp>
      <p:sp>
        <p:nvSpPr>
          <p:cNvPr id="15" name="TextBox 14">
            <a:extLst>
              <a:ext uri="{FF2B5EF4-FFF2-40B4-BE49-F238E27FC236}">
                <a16:creationId xmlns:a16="http://schemas.microsoft.com/office/drawing/2014/main" id="{FA5F7B22-3CEC-1780-4694-C0C19C15FFD8}"/>
              </a:ext>
            </a:extLst>
          </p:cNvPr>
          <p:cNvSpPr txBox="1"/>
          <p:nvPr/>
        </p:nvSpPr>
        <p:spPr>
          <a:xfrm>
            <a:off x="2092348" y="1007068"/>
            <a:ext cx="4337417" cy="461665"/>
          </a:xfrm>
          <a:prstGeom prst="rect">
            <a:avLst/>
          </a:prstGeom>
          <a:noFill/>
        </p:spPr>
        <p:txBody>
          <a:bodyPr wrap="square">
            <a:spAutoFit/>
          </a:bodyPr>
          <a:lstStyle/>
          <a:p>
            <a:pPr algn="just"/>
            <a:r>
              <a:rPr lang="en-US" sz="1200" b="0" i="0" dirty="0">
                <a:solidFill>
                  <a:srgbClr val="1F1F1F"/>
                </a:solidFill>
                <a:effectLst/>
                <a:latin typeface="ElsevierGulliver"/>
              </a:rPr>
              <a:t>Visual observations and instrumental records show normal fluctuations and no change of activity.</a:t>
            </a:r>
            <a:endParaRPr lang="en-ID" sz="1200" dirty="0"/>
          </a:p>
        </p:txBody>
      </p:sp>
      <p:sp>
        <p:nvSpPr>
          <p:cNvPr id="17" name="TextBox 16">
            <a:extLst>
              <a:ext uri="{FF2B5EF4-FFF2-40B4-BE49-F238E27FC236}">
                <a16:creationId xmlns:a16="http://schemas.microsoft.com/office/drawing/2014/main" id="{CF5CD63F-04B9-B8F0-1334-94A33B0760C2}"/>
              </a:ext>
            </a:extLst>
          </p:cNvPr>
          <p:cNvSpPr txBox="1"/>
          <p:nvPr/>
        </p:nvSpPr>
        <p:spPr>
          <a:xfrm>
            <a:off x="2118476" y="1647596"/>
            <a:ext cx="3445846" cy="276999"/>
          </a:xfrm>
          <a:prstGeom prst="rect">
            <a:avLst/>
          </a:prstGeom>
          <a:noFill/>
        </p:spPr>
        <p:txBody>
          <a:bodyPr wrap="square">
            <a:spAutoFit/>
          </a:bodyPr>
          <a:lstStyle/>
          <a:p>
            <a:pPr algn="just"/>
            <a:r>
              <a:rPr lang="en-US" sz="1200" b="0" i="0" dirty="0">
                <a:solidFill>
                  <a:srgbClr val="1F1F1F"/>
                </a:solidFill>
                <a:effectLst/>
                <a:latin typeface="ElsevierGulliver"/>
              </a:rPr>
              <a:t>There are indications of increasing volcanic activity.</a:t>
            </a:r>
            <a:endParaRPr lang="en-ID" sz="1200" dirty="0"/>
          </a:p>
        </p:txBody>
      </p:sp>
      <p:sp>
        <p:nvSpPr>
          <p:cNvPr id="19" name="TextBox 18">
            <a:extLst>
              <a:ext uri="{FF2B5EF4-FFF2-40B4-BE49-F238E27FC236}">
                <a16:creationId xmlns:a16="http://schemas.microsoft.com/office/drawing/2014/main" id="{525ACDE2-457D-ADB0-0281-CCBE2DF5B9D7}"/>
              </a:ext>
            </a:extLst>
          </p:cNvPr>
          <p:cNvSpPr txBox="1"/>
          <p:nvPr/>
        </p:nvSpPr>
        <p:spPr>
          <a:xfrm>
            <a:off x="2075388" y="2029098"/>
            <a:ext cx="4371797" cy="646331"/>
          </a:xfrm>
          <a:prstGeom prst="rect">
            <a:avLst/>
          </a:prstGeom>
          <a:noFill/>
        </p:spPr>
        <p:txBody>
          <a:bodyPr wrap="square">
            <a:spAutoFit/>
          </a:bodyPr>
          <a:lstStyle/>
          <a:p>
            <a:pPr algn="just"/>
            <a:r>
              <a:rPr lang="en-US" sz="1200" b="0" i="0" dirty="0">
                <a:solidFill>
                  <a:srgbClr val="1F1F1F"/>
                </a:solidFill>
                <a:effectLst/>
              </a:rPr>
              <a:t>There are prominent indications of increasing volcanic activity. Eruptions may take place, but do not threaten settlements and/or activities of communities near the volcano.</a:t>
            </a:r>
            <a:endParaRPr lang="en-ID" sz="1200" dirty="0"/>
          </a:p>
        </p:txBody>
      </p:sp>
      <p:sp>
        <p:nvSpPr>
          <p:cNvPr id="21" name="TextBox 20">
            <a:extLst>
              <a:ext uri="{FF2B5EF4-FFF2-40B4-BE49-F238E27FC236}">
                <a16:creationId xmlns:a16="http://schemas.microsoft.com/office/drawing/2014/main" id="{90DEB84E-B76E-E07F-4843-8C85AE766755}"/>
              </a:ext>
            </a:extLst>
          </p:cNvPr>
          <p:cNvSpPr txBox="1"/>
          <p:nvPr/>
        </p:nvSpPr>
        <p:spPr>
          <a:xfrm>
            <a:off x="2057970" y="2873723"/>
            <a:ext cx="4371796" cy="646331"/>
          </a:xfrm>
          <a:prstGeom prst="rect">
            <a:avLst/>
          </a:prstGeom>
          <a:noFill/>
        </p:spPr>
        <p:txBody>
          <a:bodyPr wrap="square">
            <a:spAutoFit/>
          </a:bodyPr>
          <a:lstStyle/>
          <a:p>
            <a:pPr algn="just"/>
            <a:r>
              <a:rPr lang="en-US" sz="1200" b="0" i="0" dirty="0">
                <a:solidFill>
                  <a:srgbClr val="1F1F1F"/>
                </a:solidFill>
                <a:effectLst/>
                <a:latin typeface="ElsevierGulliver"/>
              </a:rPr>
              <a:t>There are significant indications of ongoing volcanic activity, with eruptions that potentially threaten settlements and or communities around the volcano.</a:t>
            </a:r>
            <a:endParaRPr lang="en-ID" sz="1200" dirty="0"/>
          </a:p>
        </p:txBody>
      </p:sp>
      <p:sp>
        <p:nvSpPr>
          <p:cNvPr id="23" name="Oval 22">
            <a:extLst>
              <a:ext uri="{FF2B5EF4-FFF2-40B4-BE49-F238E27FC236}">
                <a16:creationId xmlns:a16="http://schemas.microsoft.com/office/drawing/2014/main" id="{62CADBE0-ABFD-EFFD-BF1E-4BE297BE8CF8}"/>
              </a:ext>
            </a:extLst>
          </p:cNvPr>
          <p:cNvSpPr/>
          <p:nvPr/>
        </p:nvSpPr>
        <p:spPr>
          <a:xfrm>
            <a:off x="410999" y="4428074"/>
            <a:ext cx="360000" cy="360000"/>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I</a:t>
            </a:r>
            <a:endParaRPr lang="en-ID" sz="1000" dirty="0"/>
          </a:p>
        </p:txBody>
      </p:sp>
      <p:sp>
        <p:nvSpPr>
          <p:cNvPr id="24" name="TextBox 23">
            <a:extLst>
              <a:ext uri="{FF2B5EF4-FFF2-40B4-BE49-F238E27FC236}">
                <a16:creationId xmlns:a16="http://schemas.microsoft.com/office/drawing/2014/main" id="{2E96AF44-85A8-BDF7-4432-27AC7F52403A}"/>
              </a:ext>
            </a:extLst>
          </p:cNvPr>
          <p:cNvSpPr txBox="1"/>
          <p:nvPr/>
        </p:nvSpPr>
        <p:spPr>
          <a:xfrm>
            <a:off x="427211" y="3563616"/>
            <a:ext cx="1132041" cy="215444"/>
          </a:xfrm>
          <a:prstGeom prst="rect">
            <a:avLst/>
          </a:prstGeom>
          <a:noFill/>
        </p:spPr>
        <p:txBody>
          <a:bodyPr wrap="none" rtlCol="0">
            <a:spAutoFit/>
          </a:bodyPr>
          <a:lstStyle/>
          <a:p>
            <a:r>
              <a:rPr lang="en-US" sz="800" dirty="0" err="1"/>
              <a:t>Andreastuti</a:t>
            </a:r>
            <a:r>
              <a:rPr lang="en-US" sz="800" dirty="0"/>
              <a:t> et al, 2019</a:t>
            </a:r>
            <a:endParaRPr lang="en-ID" sz="800" dirty="0"/>
          </a:p>
        </p:txBody>
      </p:sp>
      <p:sp>
        <p:nvSpPr>
          <p:cNvPr id="25" name="TextBox 24">
            <a:extLst>
              <a:ext uri="{FF2B5EF4-FFF2-40B4-BE49-F238E27FC236}">
                <a16:creationId xmlns:a16="http://schemas.microsoft.com/office/drawing/2014/main" id="{92E632B9-E4B5-0091-5B31-FB90A369E1C7}"/>
              </a:ext>
            </a:extLst>
          </p:cNvPr>
          <p:cNvSpPr txBox="1"/>
          <p:nvPr/>
        </p:nvSpPr>
        <p:spPr>
          <a:xfrm>
            <a:off x="340524" y="3981167"/>
            <a:ext cx="652743" cy="369332"/>
          </a:xfrm>
          <a:prstGeom prst="rect">
            <a:avLst/>
          </a:prstGeom>
          <a:noFill/>
        </p:spPr>
        <p:txBody>
          <a:bodyPr wrap="none" rtlCol="0">
            <a:spAutoFit/>
          </a:bodyPr>
          <a:lstStyle/>
          <a:p>
            <a:r>
              <a:rPr lang="en-US" dirty="0"/>
              <a:t>2023</a:t>
            </a:r>
            <a:endParaRPr lang="en-ID" dirty="0"/>
          </a:p>
        </p:txBody>
      </p:sp>
      <p:sp>
        <p:nvSpPr>
          <p:cNvPr id="27" name="TextBox 26">
            <a:extLst>
              <a:ext uri="{FF2B5EF4-FFF2-40B4-BE49-F238E27FC236}">
                <a16:creationId xmlns:a16="http://schemas.microsoft.com/office/drawing/2014/main" id="{F29D0CD4-9318-C03B-E393-F1EC9C0C2E8D}"/>
              </a:ext>
            </a:extLst>
          </p:cNvPr>
          <p:cNvSpPr txBox="1"/>
          <p:nvPr/>
        </p:nvSpPr>
        <p:spPr>
          <a:xfrm>
            <a:off x="780288" y="4468440"/>
            <a:ext cx="2174250" cy="307777"/>
          </a:xfrm>
          <a:prstGeom prst="rect">
            <a:avLst/>
          </a:prstGeom>
          <a:noFill/>
        </p:spPr>
        <p:txBody>
          <a:bodyPr wrap="none" rtlCol="0">
            <a:spAutoFit/>
          </a:bodyPr>
          <a:lstStyle/>
          <a:p>
            <a:r>
              <a:rPr lang="en-US" sz="1400" dirty="0"/>
              <a:t>Before  December 17, 2023</a:t>
            </a:r>
            <a:endParaRPr lang="en-ID" sz="1400" dirty="0"/>
          </a:p>
        </p:txBody>
      </p:sp>
      <p:sp>
        <p:nvSpPr>
          <p:cNvPr id="28" name="Oval 27">
            <a:extLst>
              <a:ext uri="{FF2B5EF4-FFF2-40B4-BE49-F238E27FC236}">
                <a16:creationId xmlns:a16="http://schemas.microsoft.com/office/drawing/2014/main" id="{0BF47388-BD49-5562-3749-E532613D16BC}"/>
              </a:ext>
            </a:extLst>
          </p:cNvPr>
          <p:cNvSpPr/>
          <p:nvPr/>
        </p:nvSpPr>
        <p:spPr>
          <a:xfrm>
            <a:off x="410999" y="4837188"/>
            <a:ext cx="360000" cy="36000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II</a:t>
            </a:r>
            <a:endParaRPr lang="en-ID" sz="1000" dirty="0">
              <a:solidFill>
                <a:schemeClr val="tx1"/>
              </a:solidFill>
            </a:endParaRPr>
          </a:p>
        </p:txBody>
      </p:sp>
      <p:sp>
        <p:nvSpPr>
          <p:cNvPr id="29" name="TextBox 28">
            <a:extLst>
              <a:ext uri="{FF2B5EF4-FFF2-40B4-BE49-F238E27FC236}">
                <a16:creationId xmlns:a16="http://schemas.microsoft.com/office/drawing/2014/main" id="{3B3325A2-44FC-D87C-F06A-ECF9962F3698}"/>
              </a:ext>
            </a:extLst>
          </p:cNvPr>
          <p:cNvSpPr txBox="1"/>
          <p:nvPr/>
        </p:nvSpPr>
        <p:spPr>
          <a:xfrm>
            <a:off x="770999" y="4863299"/>
            <a:ext cx="2313262" cy="307777"/>
          </a:xfrm>
          <a:prstGeom prst="rect">
            <a:avLst/>
          </a:prstGeom>
          <a:noFill/>
        </p:spPr>
        <p:txBody>
          <a:bodyPr wrap="none" rtlCol="0">
            <a:spAutoFit/>
          </a:bodyPr>
          <a:lstStyle/>
          <a:p>
            <a:r>
              <a:rPr lang="en-US" sz="1400" dirty="0"/>
              <a:t>December 17, 2023 (15 days)</a:t>
            </a:r>
            <a:endParaRPr lang="en-ID" sz="1400" dirty="0"/>
          </a:p>
        </p:txBody>
      </p:sp>
      <p:grpSp>
        <p:nvGrpSpPr>
          <p:cNvPr id="32" name="Group 31">
            <a:extLst>
              <a:ext uri="{FF2B5EF4-FFF2-40B4-BE49-F238E27FC236}">
                <a16:creationId xmlns:a16="http://schemas.microsoft.com/office/drawing/2014/main" id="{2D1AAE8E-1719-8D62-26B2-C2B8630177CD}"/>
              </a:ext>
            </a:extLst>
          </p:cNvPr>
          <p:cNvGrpSpPr/>
          <p:nvPr/>
        </p:nvGrpSpPr>
        <p:grpSpPr>
          <a:xfrm>
            <a:off x="398804" y="5590588"/>
            <a:ext cx="360000" cy="360000"/>
            <a:chOff x="391887" y="5246302"/>
            <a:chExt cx="360000" cy="360000"/>
          </a:xfrm>
        </p:grpSpPr>
        <p:sp>
          <p:nvSpPr>
            <p:cNvPr id="30" name="Oval 29">
              <a:extLst>
                <a:ext uri="{FF2B5EF4-FFF2-40B4-BE49-F238E27FC236}">
                  <a16:creationId xmlns:a16="http://schemas.microsoft.com/office/drawing/2014/main" id="{08834BC2-7AF1-99B0-D50F-631F36C84990}"/>
                </a:ext>
              </a:extLst>
            </p:cNvPr>
            <p:cNvSpPr/>
            <p:nvPr/>
          </p:nvSpPr>
          <p:spPr>
            <a:xfrm>
              <a:off x="391887" y="5246302"/>
              <a:ext cx="360000" cy="360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000" dirty="0">
                <a:solidFill>
                  <a:schemeClr val="tx1"/>
                </a:solidFill>
              </a:endParaRPr>
            </a:p>
          </p:txBody>
        </p:sp>
        <p:sp>
          <p:nvSpPr>
            <p:cNvPr id="31" name="TextBox 30">
              <a:extLst>
                <a:ext uri="{FF2B5EF4-FFF2-40B4-BE49-F238E27FC236}">
                  <a16:creationId xmlns:a16="http://schemas.microsoft.com/office/drawing/2014/main" id="{B6F52EBE-30E8-F148-0A3D-A604FFB921BC}"/>
                </a:ext>
              </a:extLst>
            </p:cNvPr>
            <p:cNvSpPr txBox="1"/>
            <p:nvPr/>
          </p:nvSpPr>
          <p:spPr>
            <a:xfrm>
              <a:off x="440173" y="5313619"/>
              <a:ext cx="280846" cy="246221"/>
            </a:xfrm>
            <a:prstGeom prst="rect">
              <a:avLst/>
            </a:prstGeom>
            <a:noFill/>
          </p:spPr>
          <p:txBody>
            <a:bodyPr wrap="none" rtlCol="0">
              <a:spAutoFit/>
            </a:bodyPr>
            <a:lstStyle/>
            <a:p>
              <a:r>
                <a:rPr lang="en-US" sz="1000" dirty="0"/>
                <a:t>III</a:t>
              </a:r>
              <a:endParaRPr lang="en-ID" sz="1000" dirty="0"/>
            </a:p>
          </p:txBody>
        </p:sp>
      </p:grpSp>
      <p:sp>
        <p:nvSpPr>
          <p:cNvPr id="33" name="TextBox 32">
            <a:extLst>
              <a:ext uri="{FF2B5EF4-FFF2-40B4-BE49-F238E27FC236}">
                <a16:creationId xmlns:a16="http://schemas.microsoft.com/office/drawing/2014/main" id="{9F83E4D1-4F0E-89D1-64B7-ED8AA7E59D48}"/>
              </a:ext>
            </a:extLst>
          </p:cNvPr>
          <p:cNvSpPr txBox="1"/>
          <p:nvPr/>
        </p:nvSpPr>
        <p:spPr>
          <a:xfrm>
            <a:off x="319623" y="5240161"/>
            <a:ext cx="652743" cy="369332"/>
          </a:xfrm>
          <a:prstGeom prst="rect">
            <a:avLst/>
          </a:prstGeom>
          <a:noFill/>
        </p:spPr>
        <p:txBody>
          <a:bodyPr wrap="none" rtlCol="0">
            <a:spAutoFit/>
          </a:bodyPr>
          <a:lstStyle/>
          <a:p>
            <a:r>
              <a:rPr lang="en-US" dirty="0"/>
              <a:t>2024</a:t>
            </a:r>
            <a:endParaRPr lang="en-ID" dirty="0"/>
          </a:p>
        </p:txBody>
      </p:sp>
      <p:sp>
        <p:nvSpPr>
          <p:cNvPr id="34" name="TextBox 33">
            <a:extLst>
              <a:ext uri="{FF2B5EF4-FFF2-40B4-BE49-F238E27FC236}">
                <a16:creationId xmlns:a16="http://schemas.microsoft.com/office/drawing/2014/main" id="{D1BE3721-5179-E928-B779-702CF806C416}"/>
              </a:ext>
            </a:extLst>
          </p:cNvPr>
          <p:cNvSpPr txBox="1"/>
          <p:nvPr/>
        </p:nvSpPr>
        <p:spPr>
          <a:xfrm>
            <a:off x="780288" y="5623163"/>
            <a:ext cx="1940659" cy="307777"/>
          </a:xfrm>
          <a:prstGeom prst="rect">
            <a:avLst/>
          </a:prstGeom>
          <a:noFill/>
        </p:spPr>
        <p:txBody>
          <a:bodyPr wrap="none" rtlCol="0">
            <a:spAutoFit/>
          </a:bodyPr>
          <a:lstStyle/>
          <a:p>
            <a:r>
              <a:rPr lang="en-US" sz="1400" dirty="0"/>
              <a:t>January 1, 2024 (8 days)</a:t>
            </a:r>
            <a:endParaRPr lang="en-ID" sz="1400" dirty="0"/>
          </a:p>
        </p:txBody>
      </p:sp>
      <p:grpSp>
        <p:nvGrpSpPr>
          <p:cNvPr id="35" name="Group 34">
            <a:extLst>
              <a:ext uri="{FF2B5EF4-FFF2-40B4-BE49-F238E27FC236}">
                <a16:creationId xmlns:a16="http://schemas.microsoft.com/office/drawing/2014/main" id="{1FCFD246-67C3-22D5-30A7-5A45571FE90C}"/>
              </a:ext>
            </a:extLst>
          </p:cNvPr>
          <p:cNvGrpSpPr/>
          <p:nvPr/>
        </p:nvGrpSpPr>
        <p:grpSpPr>
          <a:xfrm>
            <a:off x="379594" y="5999283"/>
            <a:ext cx="360000" cy="360000"/>
            <a:chOff x="391887" y="5246302"/>
            <a:chExt cx="360000" cy="360000"/>
          </a:xfrm>
          <a:solidFill>
            <a:srgbClr val="FF0000"/>
          </a:solidFill>
        </p:grpSpPr>
        <p:sp>
          <p:nvSpPr>
            <p:cNvPr id="36" name="Oval 35">
              <a:extLst>
                <a:ext uri="{FF2B5EF4-FFF2-40B4-BE49-F238E27FC236}">
                  <a16:creationId xmlns:a16="http://schemas.microsoft.com/office/drawing/2014/main" id="{F03B4751-615E-3F9B-8F64-B9E07C1BC1F8}"/>
                </a:ext>
              </a:extLst>
            </p:cNvPr>
            <p:cNvSpPr/>
            <p:nvPr/>
          </p:nvSpPr>
          <p:spPr>
            <a:xfrm>
              <a:off x="391887" y="5246302"/>
              <a:ext cx="360000" cy="36000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000" dirty="0">
                <a:solidFill>
                  <a:schemeClr val="tx1"/>
                </a:solidFill>
              </a:endParaRPr>
            </a:p>
          </p:txBody>
        </p:sp>
        <p:sp>
          <p:nvSpPr>
            <p:cNvPr id="37" name="TextBox 36">
              <a:extLst>
                <a:ext uri="{FF2B5EF4-FFF2-40B4-BE49-F238E27FC236}">
                  <a16:creationId xmlns:a16="http://schemas.microsoft.com/office/drawing/2014/main" id="{7C1FACE7-934A-7B59-DF01-8B645524C815}"/>
                </a:ext>
              </a:extLst>
            </p:cNvPr>
            <p:cNvSpPr txBox="1"/>
            <p:nvPr/>
          </p:nvSpPr>
          <p:spPr>
            <a:xfrm>
              <a:off x="440173" y="5313619"/>
              <a:ext cx="288862" cy="246221"/>
            </a:xfrm>
            <a:prstGeom prst="rect">
              <a:avLst/>
            </a:prstGeom>
            <a:grpFill/>
          </p:spPr>
          <p:txBody>
            <a:bodyPr wrap="none" rtlCol="0">
              <a:spAutoFit/>
            </a:bodyPr>
            <a:lstStyle/>
            <a:p>
              <a:r>
                <a:rPr lang="en-US" sz="1000" dirty="0"/>
                <a:t>IV</a:t>
              </a:r>
              <a:endParaRPr lang="en-ID" sz="1000" dirty="0"/>
            </a:p>
          </p:txBody>
        </p:sp>
      </p:grpSp>
      <p:sp>
        <p:nvSpPr>
          <p:cNvPr id="38" name="TextBox 37">
            <a:extLst>
              <a:ext uri="{FF2B5EF4-FFF2-40B4-BE49-F238E27FC236}">
                <a16:creationId xmlns:a16="http://schemas.microsoft.com/office/drawing/2014/main" id="{9CE54D1D-B19C-5095-F9FD-D0BBBCFC4DF3}"/>
              </a:ext>
            </a:extLst>
          </p:cNvPr>
          <p:cNvSpPr txBox="1"/>
          <p:nvPr/>
        </p:nvSpPr>
        <p:spPr>
          <a:xfrm>
            <a:off x="770999" y="6016756"/>
            <a:ext cx="2032031" cy="307777"/>
          </a:xfrm>
          <a:prstGeom prst="rect">
            <a:avLst/>
          </a:prstGeom>
          <a:noFill/>
        </p:spPr>
        <p:txBody>
          <a:bodyPr wrap="none" rtlCol="0">
            <a:spAutoFit/>
          </a:bodyPr>
          <a:lstStyle/>
          <a:p>
            <a:r>
              <a:rPr lang="en-US" sz="1400" dirty="0"/>
              <a:t>January 9, 2024 (20 days)</a:t>
            </a:r>
            <a:endParaRPr lang="en-ID" sz="1400" dirty="0"/>
          </a:p>
        </p:txBody>
      </p:sp>
      <p:grpSp>
        <p:nvGrpSpPr>
          <p:cNvPr id="39" name="Group 38">
            <a:extLst>
              <a:ext uri="{FF2B5EF4-FFF2-40B4-BE49-F238E27FC236}">
                <a16:creationId xmlns:a16="http://schemas.microsoft.com/office/drawing/2014/main" id="{9EFB837F-64A1-A878-C11F-15E3863A69E4}"/>
              </a:ext>
            </a:extLst>
          </p:cNvPr>
          <p:cNvGrpSpPr/>
          <p:nvPr/>
        </p:nvGrpSpPr>
        <p:grpSpPr>
          <a:xfrm>
            <a:off x="379594" y="6406491"/>
            <a:ext cx="360000" cy="360000"/>
            <a:chOff x="391887" y="5246302"/>
            <a:chExt cx="360000" cy="360000"/>
          </a:xfrm>
        </p:grpSpPr>
        <p:sp>
          <p:nvSpPr>
            <p:cNvPr id="40" name="Oval 39">
              <a:extLst>
                <a:ext uri="{FF2B5EF4-FFF2-40B4-BE49-F238E27FC236}">
                  <a16:creationId xmlns:a16="http://schemas.microsoft.com/office/drawing/2014/main" id="{4712F0DA-82E0-6529-4B4E-303421591E5C}"/>
                </a:ext>
              </a:extLst>
            </p:cNvPr>
            <p:cNvSpPr/>
            <p:nvPr/>
          </p:nvSpPr>
          <p:spPr>
            <a:xfrm>
              <a:off x="391887" y="5246302"/>
              <a:ext cx="360000" cy="360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000" dirty="0">
                <a:solidFill>
                  <a:schemeClr val="tx1"/>
                </a:solidFill>
              </a:endParaRPr>
            </a:p>
          </p:txBody>
        </p:sp>
        <p:sp>
          <p:nvSpPr>
            <p:cNvPr id="41" name="TextBox 40">
              <a:extLst>
                <a:ext uri="{FF2B5EF4-FFF2-40B4-BE49-F238E27FC236}">
                  <a16:creationId xmlns:a16="http://schemas.microsoft.com/office/drawing/2014/main" id="{8556979C-42DB-E7C5-F769-CCAFB1907FBC}"/>
                </a:ext>
              </a:extLst>
            </p:cNvPr>
            <p:cNvSpPr txBox="1"/>
            <p:nvPr/>
          </p:nvSpPr>
          <p:spPr>
            <a:xfrm>
              <a:off x="440173" y="5313619"/>
              <a:ext cx="280846" cy="246221"/>
            </a:xfrm>
            <a:prstGeom prst="rect">
              <a:avLst/>
            </a:prstGeom>
            <a:noFill/>
          </p:spPr>
          <p:txBody>
            <a:bodyPr wrap="none" rtlCol="0">
              <a:spAutoFit/>
            </a:bodyPr>
            <a:lstStyle/>
            <a:p>
              <a:r>
                <a:rPr lang="en-US" sz="1000" dirty="0"/>
                <a:t>III</a:t>
              </a:r>
              <a:endParaRPr lang="en-ID" sz="1000" dirty="0"/>
            </a:p>
          </p:txBody>
        </p:sp>
      </p:grpSp>
      <p:sp>
        <p:nvSpPr>
          <p:cNvPr id="42" name="TextBox 41">
            <a:extLst>
              <a:ext uri="{FF2B5EF4-FFF2-40B4-BE49-F238E27FC236}">
                <a16:creationId xmlns:a16="http://schemas.microsoft.com/office/drawing/2014/main" id="{D33ABBE7-9DE2-13A3-D0BA-3CA907E31EAE}"/>
              </a:ext>
            </a:extLst>
          </p:cNvPr>
          <p:cNvSpPr txBox="1"/>
          <p:nvPr/>
        </p:nvSpPr>
        <p:spPr>
          <a:xfrm>
            <a:off x="730684" y="6441450"/>
            <a:ext cx="2123402" cy="307777"/>
          </a:xfrm>
          <a:prstGeom prst="rect">
            <a:avLst/>
          </a:prstGeom>
          <a:noFill/>
        </p:spPr>
        <p:txBody>
          <a:bodyPr wrap="none" rtlCol="0">
            <a:spAutoFit/>
          </a:bodyPr>
          <a:lstStyle/>
          <a:p>
            <a:r>
              <a:rPr lang="en-US" sz="1400" dirty="0"/>
              <a:t>January 29, 2024 (32 days)</a:t>
            </a:r>
            <a:endParaRPr lang="en-ID" sz="1400" dirty="0"/>
          </a:p>
        </p:txBody>
      </p:sp>
      <p:cxnSp>
        <p:nvCxnSpPr>
          <p:cNvPr id="5" name="Straight Connector 4">
            <a:extLst>
              <a:ext uri="{FF2B5EF4-FFF2-40B4-BE49-F238E27FC236}">
                <a16:creationId xmlns:a16="http://schemas.microsoft.com/office/drawing/2014/main" id="{93F2EA5E-DE5B-E1B9-627E-74277BFCCE8D}"/>
              </a:ext>
            </a:extLst>
          </p:cNvPr>
          <p:cNvCxnSpPr/>
          <p:nvPr/>
        </p:nvCxnSpPr>
        <p:spPr>
          <a:xfrm>
            <a:off x="3566160" y="3779060"/>
            <a:ext cx="0" cy="2940969"/>
          </a:xfrm>
          <a:prstGeom prst="line">
            <a:avLst/>
          </a:prstGeom>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4972802-DCC8-BFD0-E59A-4EA0E1DBD99E}"/>
              </a:ext>
            </a:extLst>
          </p:cNvPr>
          <p:cNvGrpSpPr/>
          <p:nvPr/>
        </p:nvGrpSpPr>
        <p:grpSpPr>
          <a:xfrm>
            <a:off x="3768606" y="4243072"/>
            <a:ext cx="360000" cy="360000"/>
            <a:chOff x="391887" y="5246302"/>
            <a:chExt cx="360000" cy="360000"/>
          </a:xfrm>
        </p:grpSpPr>
        <p:sp>
          <p:nvSpPr>
            <p:cNvPr id="14" name="Oval 13">
              <a:extLst>
                <a:ext uri="{FF2B5EF4-FFF2-40B4-BE49-F238E27FC236}">
                  <a16:creationId xmlns:a16="http://schemas.microsoft.com/office/drawing/2014/main" id="{58535D33-A883-5E4A-D129-7D425B36E1A1}"/>
                </a:ext>
              </a:extLst>
            </p:cNvPr>
            <p:cNvSpPr/>
            <p:nvPr/>
          </p:nvSpPr>
          <p:spPr>
            <a:xfrm>
              <a:off x="391887" y="5246302"/>
              <a:ext cx="360000" cy="360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000" dirty="0">
                <a:solidFill>
                  <a:schemeClr val="tx1"/>
                </a:solidFill>
              </a:endParaRPr>
            </a:p>
          </p:txBody>
        </p:sp>
        <p:sp>
          <p:nvSpPr>
            <p:cNvPr id="16" name="TextBox 15">
              <a:extLst>
                <a:ext uri="{FF2B5EF4-FFF2-40B4-BE49-F238E27FC236}">
                  <a16:creationId xmlns:a16="http://schemas.microsoft.com/office/drawing/2014/main" id="{C8D6DE53-B376-D52C-CBE2-470121DD9EB8}"/>
                </a:ext>
              </a:extLst>
            </p:cNvPr>
            <p:cNvSpPr txBox="1"/>
            <p:nvPr/>
          </p:nvSpPr>
          <p:spPr>
            <a:xfrm>
              <a:off x="440173" y="5313619"/>
              <a:ext cx="280846" cy="246221"/>
            </a:xfrm>
            <a:prstGeom prst="rect">
              <a:avLst/>
            </a:prstGeom>
            <a:noFill/>
          </p:spPr>
          <p:txBody>
            <a:bodyPr wrap="none" rtlCol="0">
              <a:spAutoFit/>
            </a:bodyPr>
            <a:lstStyle/>
            <a:p>
              <a:r>
                <a:rPr lang="en-US" sz="1000" dirty="0"/>
                <a:t>III</a:t>
              </a:r>
              <a:endParaRPr lang="en-ID" sz="1000" dirty="0"/>
            </a:p>
          </p:txBody>
        </p:sp>
      </p:grpSp>
      <p:sp>
        <p:nvSpPr>
          <p:cNvPr id="18" name="Oval 17">
            <a:extLst>
              <a:ext uri="{FF2B5EF4-FFF2-40B4-BE49-F238E27FC236}">
                <a16:creationId xmlns:a16="http://schemas.microsoft.com/office/drawing/2014/main" id="{AE8D89E6-E077-4E00-9570-F33D38CEBDF2}"/>
              </a:ext>
            </a:extLst>
          </p:cNvPr>
          <p:cNvSpPr/>
          <p:nvPr/>
        </p:nvSpPr>
        <p:spPr>
          <a:xfrm>
            <a:off x="3771364" y="3831676"/>
            <a:ext cx="360000" cy="36000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II</a:t>
            </a:r>
            <a:endParaRPr lang="en-ID" sz="1000" dirty="0">
              <a:solidFill>
                <a:schemeClr val="tx1"/>
              </a:solidFill>
            </a:endParaRPr>
          </a:p>
        </p:txBody>
      </p:sp>
      <p:sp>
        <p:nvSpPr>
          <p:cNvPr id="20" name="TextBox 19">
            <a:extLst>
              <a:ext uri="{FF2B5EF4-FFF2-40B4-BE49-F238E27FC236}">
                <a16:creationId xmlns:a16="http://schemas.microsoft.com/office/drawing/2014/main" id="{D69892BC-F05C-9BFC-0783-CD153F3309A5}"/>
              </a:ext>
            </a:extLst>
          </p:cNvPr>
          <p:cNvSpPr txBox="1"/>
          <p:nvPr/>
        </p:nvSpPr>
        <p:spPr>
          <a:xfrm>
            <a:off x="4150210" y="3837811"/>
            <a:ext cx="2028504" cy="307777"/>
          </a:xfrm>
          <a:prstGeom prst="rect">
            <a:avLst/>
          </a:prstGeom>
          <a:noFill/>
        </p:spPr>
        <p:txBody>
          <a:bodyPr wrap="none" rtlCol="0">
            <a:spAutoFit/>
          </a:bodyPr>
          <a:lstStyle/>
          <a:p>
            <a:r>
              <a:rPr lang="en-US" sz="1400" dirty="0"/>
              <a:t>March 1, 2024 (101 days)</a:t>
            </a:r>
            <a:endParaRPr lang="en-ID" sz="1400" dirty="0"/>
          </a:p>
        </p:txBody>
      </p:sp>
      <p:sp>
        <p:nvSpPr>
          <p:cNvPr id="22" name="TextBox 21">
            <a:extLst>
              <a:ext uri="{FF2B5EF4-FFF2-40B4-BE49-F238E27FC236}">
                <a16:creationId xmlns:a16="http://schemas.microsoft.com/office/drawing/2014/main" id="{121D1300-53D8-47F2-31BD-BE69AC5E826B}"/>
              </a:ext>
            </a:extLst>
          </p:cNvPr>
          <p:cNvSpPr txBox="1"/>
          <p:nvPr/>
        </p:nvSpPr>
        <p:spPr>
          <a:xfrm>
            <a:off x="4150210" y="4279610"/>
            <a:ext cx="1986249" cy="307777"/>
          </a:xfrm>
          <a:prstGeom prst="rect">
            <a:avLst/>
          </a:prstGeom>
          <a:noFill/>
        </p:spPr>
        <p:txBody>
          <a:bodyPr wrap="none" rtlCol="0">
            <a:spAutoFit/>
          </a:bodyPr>
          <a:lstStyle/>
          <a:p>
            <a:r>
              <a:rPr lang="en-US" sz="1400" dirty="0"/>
              <a:t>June 10, 2024 (146 days)</a:t>
            </a:r>
            <a:endParaRPr lang="en-ID" sz="1400" dirty="0"/>
          </a:p>
        </p:txBody>
      </p:sp>
      <p:grpSp>
        <p:nvGrpSpPr>
          <p:cNvPr id="26" name="Group 25">
            <a:extLst>
              <a:ext uri="{FF2B5EF4-FFF2-40B4-BE49-F238E27FC236}">
                <a16:creationId xmlns:a16="http://schemas.microsoft.com/office/drawing/2014/main" id="{5A1D0BF4-E83C-00A0-CB49-BB200F377C2E}"/>
              </a:ext>
            </a:extLst>
          </p:cNvPr>
          <p:cNvGrpSpPr/>
          <p:nvPr/>
        </p:nvGrpSpPr>
        <p:grpSpPr>
          <a:xfrm>
            <a:off x="3768606" y="4682750"/>
            <a:ext cx="360000" cy="360000"/>
            <a:chOff x="391887" y="5246302"/>
            <a:chExt cx="360000" cy="360000"/>
          </a:xfrm>
          <a:solidFill>
            <a:srgbClr val="FF0000"/>
          </a:solidFill>
        </p:grpSpPr>
        <p:sp>
          <p:nvSpPr>
            <p:cNvPr id="43" name="Oval 42">
              <a:extLst>
                <a:ext uri="{FF2B5EF4-FFF2-40B4-BE49-F238E27FC236}">
                  <a16:creationId xmlns:a16="http://schemas.microsoft.com/office/drawing/2014/main" id="{B3952EBD-2877-5309-0FA3-9737B66D18E8}"/>
                </a:ext>
              </a:extLst>
            </p:cNvPr>
            <p:cNvSpPr/>
            <p:nvPr/>
          </p:nvSpPr>
          <p:spPr>
            <a:xfrm>
              <a:off x="391887" y="5246302"/>
              <a:ext cx="360000" cy="36000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000" dirty="0">
                <a:solidFill>
                  <a:schemeClr val="tx1"/>
                </a:solidFill>
              </a:endParaRPr>
            </a:p>
          </p:txBody>
        </p:sp>
        <p:sp>
          <p:nvSpPr>
            <p:cNvPr id="44" name="TextBox 43">
              <a:extLst>
                <a:ext uri="{FF2B5EF4-FFF2-40B4-BE49-F238E27FC236}">
                  <a16:creationId xmlns:a16="http://schemas.microsoft.com/office/drawing/2014/main" id="{24BC3A59-BFCA-84E8-A930-2B3D5037F86D}"/>
                </a:ext>
              </a:extLst>
            </p:cNvPr>
            <p:cNvSpPr txBox="1"/>
            <p:nvPr/>
          </p:nvSpPr>
          <p:spPr>
            <a:xfrm>
              <a:off x="440173" y="5313619"/>
              <a:ext cx="288862" cy="246221"/>
            </a:xfrm>
            <a:prstGeom prst="rect">
              <a:avLst/>
            </a:prstGeom>
            <a:grpFill/>
          </p:spPr>
          <p:txBody>
            <a:bodyPr wrap="none" rtlCol="0">
              <a:spAutoFit/>
            </a:bodyPr>
            <a:lstStyle/>
            <a:p>
              <a:r>
                <a:rPr lang="en-US" sz="1000" dirty="0"/>
                <a:t>IV</a:t>
              </a:r>
              <a:endParaRPr lang="en-ID" sz="1000" dirty="0"/>
            </a:p>
          </p:txBody>
        </p:sp>
      </p:grpSp>
      <p:sp>
        <p:nvSpPr>
          <p:cNvPr id="45" name="TextBox 44">
            <a:extLst>
              <a:ext uri="{FF2B5EF4-FFF2-40B4-BE49-F238E27FC236}">
                <a16:creationId xmlns:a16="http://schemas.microsoft.com/office/drawing/2014/main" id="{1D2CD085-3565-F108-5370-EA4EFAB38267}"/>
              </a:ext>
            </a:extLst>
          </p:cNvPr>
          <p:cNvSpPr txBox="1"/>
          <p:nvPr/>
        </p:nvSpPr>
        <p:spPr>
          <a:xfrm>
            <a:off x="4121826" y="4721893"/>
            <a:ext cx="2235420" cy="307777"/>
          </a:xfrm>
          <a:prstGeom prst="rect">
            <a:avLst/>
          </a:prstGeom>
          <a:noFill/>
        </p:spPr>
        <p:txBody>
          <a:bodyPr wrap="none" rtlCol="0">
            <a:spAutoFit/>
          </a:bodyPr>
          <a:lstStyle/>
          <a:p>
            <a:r>
              <a:rPr lang="en-US" sz="1400" dirty="0"/>
              <a:t>November 3, 2024 (52 days)</a:t>
            </a:r>
            <a:endParaRPr lang="en-ID" sz="1400" dirty="0"/>
          </a:p>
        </p:txBody>
      </p:sp>
      <p:grpSp>
        <p:nvGrpSpPr>
          <p:cNvPr id="46" name="Group 45">
            <a:extLst>
              <a:ext uri="{FF2B5EF4-FFF2-40B4-BE49-F238E27FC236}">
                <a16:creationId xmlns:a16="http://schemas.microsoft.com/office/drawing/2014/main" id="{81D16186-9437-0424-E1DC-F2171D9EEB26}"/>
              </a:ext>
            </a:extLst>
          </p:cNvPr>
          <p:cNvGrpSpPr/>
          <p:nvPr/>
        </p:nvGrpSpPr>
        <p:grpSpPr>
          <a:xfrm>
            <a:off x="3782947" y="5112287"/>
            <a:ext cx="360000" cy="360000"/>
            <a:chOff x="391887" y="5246302"/>
            <a:chExt cx="360000" cy="360000"/>
          </a:xfrm>
        </p:grpSpPr>
        <p:sp>
          <p:nvSpPr>
            <p:cNvPr id="47" name="Oval 46">
              <a:extLst>
                <a:ext uri="{FF2B5EF4-FFF2-40B4-BE49-F238E27FC236}">
                  <a16:creationId xmlns:a16="http://schemas.microsoft.com/office/drawing/2014/main" id="{052E9BB1-5AC8-E4D1-DD0B-A91344074AA5}"/>
                </a:ext>
              </a:extLst>
            </p:cNvPr>
            <p:cNvSpPr/>
            <p:nvPr/>
          </p:nvSpPr>
          <p:spPr>
            <a:xfrm>
              <a:off x="391887" y="5246302"/>
              <a:ext cx="360000" cy="360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000" dirty="0">
                <a:solidFill>
                  <a:schemeClr val="tx1"/>
                </a:solidFill>
              </a:endParaRPr>
            </a:p>
          </p:txBody>
        </p:sp>
        <p:sp>
          <p:nvSpPr>
            <p:cNvPr id="48" name="TextBox 47">
              <a:extLst>
                <a:ext uri="{FF2B5EF4-FFF2-40B4-BE49-F238E27FC236}">
                  <a16:creationId xmlns:a16="http://schemas.microsoft.com/office/drawing/2014/main" id="{29D9C427-4E90-C3E0-A19C-4C8F9F987C1D}"/>
                </a:ext>
              </a:extLst>
            </p:cNvPr>
            <p:cNvSpPr txBox="1"/>
            <p:nvPr/>
          </p:nvSpPr>
          <p:spPr>
            <a:xfrm>
              <a:off x="440173" y="5313619"/>
              <a:ext cx="280846" cy="246221"/>
            </a:xfrm>
            <a:prstGeom prst="rect">
              <a:avLst/>
            </a:prstGeom>
            <a:noFill/>
          </p:spPr>
          <p:txBody>
            <a:bodyPr wrap="none" rtlCol="0">
              <a:spAutoFit/>
            </a:bodyPr>
            <a:lstStyle/>
            <a:p>
              <a:r>
                <a:rPr lang="en-US" sz="1000" dirty="0"/>
                <a:t>III</a:t>
              </a:r>
              <a:endParaRPr lang="en-ID" sz="1000" dirty="0"/>
            </a:p>
          </p:txBody>
        </p:sp>
      </p:grpSp>
      <p:sp>
        <p:nvSpPr>
          <p:cNvPr id="49" name="TextBox 48">
            <a:extLst>
              <a:ext uri="{FF2B5EF4-FFF2-40B4-BE49-F238E27FC236}">
                <a16:creationId xmlns:a16="http://schemas.microsoft.com/office/drawing/2014/main" id="{59F74FD8-D8A8-39ED-B688-CC90BDFAD97A}"/>
              </a:ext>
            </a:extLst>
          </p:cNvPr>
          <p:cNvSpPr txBox="1"/>
          <p:nvPr/>
        </p:nvSpPr>
        <p:spPr>
          <a:xfrm>
            <a:off x="4111459" y="5148279"/>
            <a:ext cx="2313262" cy="307777"/>
          </a:xfrm>
          <a:prstGeom prst="rect">
            <a:avLst/>
          </a:prstGeom>
          <a:noFill/>
        </p:spPr>
        <p:txBody>
          <a:bodyPr wrap="none" rtlCol="0">
            <a:spAutoFit/>
          </a:bodyPr>
          <a:lstStyle/>
          <a:p>
            <a:r>
              <a:rPr lang="en-US" sz="1400" dirty="0"/>
              <a:t>December 24, 2024 (51 days)</a:t>
            </a:r>
            <a:endParaRPr lang="en-ID" sz="1400" dirty="0"/>
          </a:p>
        </p:txBody>
      </p:sp>
      <p:cxnSp>
        <p:nvCxnSpPr>
          <p:cNvPr id="50" name="Straight Connector 49">
            <a:extLst>
              <a:ext uri="{FF2B5EF4-FFF2-40B4-BE49-F238E27FC236}">
                <a16:creationId xmlns:a16="http://schemas.microsoft.com/office/drawing/2014/main" id="{70714951-5EF4-69DC-A613-1056A70BC7C7}"/>
              </a:ext>
            </a:extLst>
          </p:cNvPr>
          <p:cNvCxnSpPr/>
          <p:nvPr/>
        </p:nvCxnSpPr>
        <p:spPr>
          <a:xfrm>
            <a:off x="6447185" y="-1315"/>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8543490-DE2F-4802-EAE3-B5BA2F43AC3E}"/>
              </a:ext>
            </a:extLst>
          </p:cNvPr>
          <p:cNvSpPr txBox="1"/>
          <p:nvPr/>
        </p:nvSpPr>
        <p:spPr>
          <a:xfrm>
            <a:off x="3692026" y="5724521"/>
            <a:ext cx="652743" cy="369332"/>
          </a:xfrm>
          <a:prstGeom prst="rect">
            <a:avLst/>
          </a:prstGeom>
          <a:noFill/>
        </p:spPr>
        <p:txBody>
          <a:bodyPr wrap="none" rtlCol="0">
            <a:spAutoFit/>
          </a:bodyPr>
          <a:lstStyle/>
          <a:p>
            <a:r>
              <a:rPr lang="en-US" dirty="0"/>
              <a:t>2025</a:t>
            </a:r>
            <a:endParaRPr lang="en-ID" dirty="0"/>
          </a:p>
        </p:txBody>
      </p:sp>
      <p:grpSp>
        <p:nvGrpSpPr>
          <p:cNvPr id="52" name="Group 51">
            <a:extLst>
              <a:ext uri="{FF2B5EF4-FFF2-40B4-BE49-F238E27FC236}">
                <a16:creationId xmlns:a16="http://schemas.microsoft.com/office/drawing/2014/main" id="{C14CDAFC-F6FB-02E7-8148-243A74F54D7F}"/>
              </a:ext>
            </a:extLst>
          </p:cNvPr>
          <p:cNvGrpSpPr/>
          <p:nvPr/>
        </p:nvGrpSpPr>
        <p:grpSpPr>
          <a:xfrm>
            <a:off x="3771108" y="6181595"/>
            <a:ext cx="360000" cy="360000"/>
            <a:chOff x="391887" y="5246302"/>
            <a:chExt cx="360000" cy="360000"/>
          </a:xfrm>
          <a:solidFill>
            <a:srgbClr val="FF0000"/>
          </a:solidFill>
        </p:grpSpPr>
        <p:sp>
          <p:nvSpPr>
            <p:cNvPr id="53" name="Oval 52">
              <a:extLst>
                <a:ext uri="{FF2B5EF4-FFF2-40B4-BE49-F238E27FC236}">
                  <a16:creationId xmlns:a16="http://schemas.microsoft.com/office/drawing/2014/main" id="{0E0DD021-D952-9BA5-E15F-205155A026A4}"/>
                </a:ext>
              </a:extLst>
            </p:cNvPr>
            <p:cNvSpPr/>
            <p:nvPr/>
          </p:nvSpPr>
          <p:spPr>
            <a:xfrm>
              <a:off x="391887" y="5246302"/>
              <a:ext cx="360000" cy="36000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000" dirty="0">
                <a:solidFill>
                  <a:schemeClr val="tx1"/>
                </a:solidFill>
              </a:endParaRPr>
            </a:p>
          </p:txBody>
        </p:sp>
        <p:sp>
          <p:nvSpPr>
            <p:cNvPr id="54" name="TextBox 53">
              <a:extLst>
                <a:ext uri="{FF2B5EF4-FFF2-40B4-BE49-F238E27FC236}">
                  <a16:creationId xmlns:a16="http://schemas.microsoft.com/office/drawing/2014/main" id="{CB16B41A-78BD-1FF6-5156-04D96F60CFF5}"/>
                </a:ext>
              </a:extLst>
            </p:cNvPr>
            <p:cNvSpPr txBox="1"/>
            <p:nvPr/>
          </p:nvSpPr>
          <p:spPr>
            <a:xfrm>
              <a:off x="440173" y="5313619"/>
              <a:ext cx="288862" cy="246221"/>
            </a:xfrm>
            <a:prstGeom prst="rect">
              <a:avLst/>
            </a:prstGeom>
            <a:grpFill/>
          </p:spPr>
          <p:txBody>
            <a:bodyPr wrap="none" rtlCol="0">
              <a:spAutoFit/>
            </a:bodyPr>
            <a:lstStyle/>
            <a:p>
              <a:r>
                <a:rPr lang="en-US" sz="1000" dirty="0"/>
                <a:t>IV</a:t>
              </a:r>
              <a:endParaRPr lang="en-ID" sz="1000" dirty="0"/>
            </a:p>
          </p:txBody>
        </p:sp>
      </p:grpSp>
      <p:sp>
        <p:nvSpPr>
          <p:cNvPr id="55" name="TextBox 54">
            <a:extLst>
              <a:ext uri="{FF2B5EF4-FFF2-40B4-BE49-F238E27FC236}">
                <a16:creationId xmlns:a16="http://schemas.microsoft.com/office/drawing/2014/main" id="{11BC0EC1-30D8-4867-BB16-7BC8FA8C47AC}"/>
              </a:ext>
            </a:extLst>
          </p:cNvPr>
          <p:cNvSpPr txBox="1"/>
          <p:nvPr/>
        </p:nvSpPr>
        <p:spPr>
          <a:xfrm>
            <a:off x="4118587" y="6215612"/>
            <a:ext cx="2119170" cy="307777"/>
          </a:xfrm>
          <a:prstGeom prst="rect">
            <a:avLst/>
          </a:prstGeom>
          <a:noFill/>
        </p:spPr>
        <p:txBody>
          <a:bodyPr wrap="none" rtlCol="0">
            <a:spAutoFit/>
          </a:bodyPr>
          <a:lstStyle/>
          <a:p>
            <a:r>
              <a:rPr lang="en-US" sz="1400" dirty="0"/>
              <a:t>February 13, 2025 (7 days)</a:t>
            </a:r>
            <a:endParaRPr lang="en-ID" sz="1400" dirty="0"/>
          </a:p>
        </p:txBody>
      </p:sp>
      <p:sp>
        <p:nvSpPr>
          <p:cNvPr id="56" name="TextBox 55">
            <a:extLst>
              <a:ext uri="{FF2B5EF4-FFF2-40B4-BE49-F238E27FC236}">
                <a16:creationId xmlns:a16="http://schemas.microsoft.com/office/drawing/2014/main" id="{88FDE76E-2785-3FAE-00BA-73ABA5BCD90B}"/>
              </a:ext>
            </a:extLst>
          </p:cNvPr>
          <p:cNvSpPr txBox="1"/>
          <p:nvPr/>
        </p:nvSpPr>
        <p:spPr>
          <a:xfrm>
            <a:off x="7403516" y="187631"/>
            <a:ext cx="2210542" cy="307777"/>
          </a:xfrm>
          <a:prstGeom prst="rect">
            <a:avLst/>
          </a:prstGeom>
          <a:noFill/>
        </p:spPr>
        <p:txBody>
          <a:bodyPr wrap="none" rtlCol="0">
            <a:spAutoFit/>
          </a:bodyPr>
          <a:lstStyle/>
          <a:p>
            <a:r>
              <a:rPr lang="en-US" sz="1400" dirty="0"/>
              <a:t>February 20, 2025 (28 days)</a:t>
            </a:r>
            <a:endParaRPr lang="en-ID" sz="1400" dirty="0"/>
          </a:p>
        </p:txBody>
      </p:sp>
      <p:grpSp>
        <p:nvGrpSpPr>
          <p:cNvPr id="57" name="Group 56">
            <a:extLst>
              <a:ext uri="{FF2B5EF4-FFF2-40B4-BE49-F238E27FC236}">
                <a16:creationId xmlns:a16="http://schemas.microsoft.com/office/drawing/2014/main" id="{1AF0A603-4D40-1295-00D7-47E76A718C0B}"/>
              </a:ext>
            </a:extLst>
          </p:cNvPr>
          <p:cNvGrpSpPr/>
          <p:nvPr/>
        </p:nvGrpSpPr>
        <p:grpSpPr>
          <a:xfrm>
            <a:off x="7024670" y="577071"/>
            <a:ext cx="360000" cy="360000"/>
            <a:chOff x="391887" y="5246302"/>
            <a:chExt cx="360000" cy="360000"/>
          </a:xfrm>
          <a:solidFill>
            <a:srgbClr val="FF0000"/>
          </a:solidFill>
        </p:grpSpPr>
        <p:sp>
          <p:nvSpPr>
            <p:cNvPr id="58" name="Oval 57">
              <a:extLst>
                <a:ext uri="{FF2B5EF4-FFF2-40B4-BE49-F238E27FC236}">
                  <a16:creationId xmlns:a16="http://schemas.microsoft.com/office/drawing/2014/main" id="{68D5A020-51E7-563D-2785-B5718C371F14}"/>
                </a:ext>
              </a:extLst>
            </p:cNvPr>
            <p:cNvSpPr/>
            <p:nvPr/>
          </p:nvSpPr>
          <p:spPr>
            <a:xfrm>
              <a:off x="391887" y="5246302"/>
              <a:ext cx="360000" cy="36000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000" dirty="0">
                <a:solidFill>
                  <a:schemeClr val="tx1"/>
                </a:solidFill>
              </a:endParaRPr>
            </a:p>
          </p:txBody>
        </p:sp>
        <p:sp>
          <p:nvSpPr>
            <p:cNvPr id="59" name="TextBox 58">
              <a:extLst>
                <a:ext uri="{FF2B5EF4-FFF2-40B4-BE49-F238E27FC236}">
                  <a16:creationId xmlns:a16="http://schemas.microsoft.com/office/drawing/2014/main" id="{540B6A87-5CCC-2BF9-A9F6-007575249C81}"/>
                </a:ext>
              </a:extLst>
            </p:cNvPr>
            <p:cNvSpPr txBox="1"/>
            <p:nvPr/>
          </p:nvSpPr>
          <p:spPr>
            <a:xfrm>
              <a:off x="440173" y="5313619"/>
              <a:ext cx="288862" cy="246221"/>
            </a:xfrm>
            <a:prstGeom prst="rect">
              <a:avLst/>
            </a:prstGeom>
            <a:grpFill/>
          </p:spPr>
          <p:txBody>
            <a:bodyPr wrap="none" rtlCol="0">
              <a:spAutoFit/>
            </a:bodyPr>
            <a:lstStyle/>
            <a:p>
              <a:r>
                <a:rPr lang="en-US" sz="1000" dirty="0"/>
                <a:t>IV</a:t>
              </a:r>
              <a:endParaRPr lang="en-ID" sz="1000" dirty="0"/>
            </a:p>
          </p:txBody>
        </p:sp>
      </p:grpSp>
      <p:sp>
        <p:nvSpPr>
          <p:cNvPr id="60" name="TextBox 59">
            <a:extLst>
              <a:ext uri="{FF2B5EF4-FFF2-40B4-BE49-F238E27FC236}">
                <a16:creationId xmlns:a16="http://schemas.microsoft.com/office/drawing/2014/main" id="{616C5056-C004-4FBD-824C-720793292029}"/>
              </a:ext>
            </a:extLst>
          </p:cNvPr>
          <p:cNvSpPr txBox="1"/>
          <p:nvPr/>
        </p:nvSpPr>
        <p:spPr>
          <a:xfrm>
            <a:off x="7375132" y="629914"/>
            <a:ext cx="2068580" cy="307777"/>
          </a:xfrm>
          <a:prstGeom prst="rect">
            <a:avLst/>
          </a:prstGeom>
          <a:noFill/>
        </p:spPr>
        <p:txBody>
          <a:bodyPr wrap="none" rtlCol="0">
            <a:spAutoFit/>
          </a:bodyPr>
          <a:lstStyle/>
          <a:p>
            <a:r>
              <a:rPr lang="en-US" sz="1400" dirty="0"/>
              <a:t> March 20, 2025 (10 days)</a:t>
            </a:r>
            <a:endParaRPr lang="en-ID" sz="1400" dirty="0"/>
          </a:p>
        </p:txBody>
      </p:sp>
      <p:grpSp>
        <p:nvGrpSpPr>
          <p:cNvPr id="61" name="Group 60">
            <a:extLst>
              <a:ext uri="{FF2B5EF4-FFF2-40B4-BE49-F238E27FC236}">
                <a16:creationId xmlns:a16="http://schemas.microsoft.com/office/drawing/2014/main" id="{62C5F20A-E14D-EF70-1968-C69E5F3969BA}"/>
              </a:ext>
            </a:extLst>
          </p:cNvPr>
          <p:cNvGrpSpPr/>
          <p:nvPr/>
        </p:nvGrpSpPr>
        <p:grpSpPr>
          <a:xfrm>
            <a:off x="7028407" y="135408"/>
            <a:ext cx="360000" cy="360000"/>
            <a:chOff x="391887" y="5246302"/>
            <a:chExt cx="360000" cy="360000"/>
          </a:xfrm>
        </p:grpSpPr>
        <p:sp>
          <p:nvSpPr>
            <p:cNvPr id="62" name="Oval 61">
              <a:extLst>
                <a:ext uri="{FF2B5EF4-FFF2-40B4-BE49-F238E27FC236}">
                  <a16:creationId xmlns:a16="http://schemas.microsoft.com/office/drawing/2014/main" id="{A0C5A110-79A1-A9C0-66AD-6FB3BBA0548C}"/>
                </a:ext>
              </a:extLst>
            </p:cNvPr>
            <p:cNvSpPr/>
            <p:nvPr/>
          </p:nvSpPr>
          <p:spPr>
            <a:xfrm>
              <a:off x="391887" y="5246302"/>
              <a:ext cx="360000" cy="360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000" dirty="0">
                <a:solidFill>
                  <a:schemeClr val="tx1"/>
                </a:solidFill>
              </a:endParaRPr>
            </a:p>
          </p:txBody>
        </p:sp>
        <p:sp>
          <p:nvSpPr>
            <p:cNvPr id="63" name="TextBox 62">
              <a:extLst>
                <a:ext uri="{FF2B5EF4-FFF2-40B4-BE49-F238E27FC236}">
                  <a16:creationId xmlns:a16="http://schemas.microsoft.com/office/drawing/2014/main" id="{879097A1-5546-62AB-0356-9CD5D6F4E0AB}"/>
                </a:ext>
              </a:extLst>
            </p:cNvPr>
            <p:cNvSpPr txBox="1"/>
            <p:nvPr/>
          </p:nvSpPr>
          <p:spPr>
            <a:xfrm>
              <a:off x="440173" y="5313619"/>
              <a:ext cx="280846" cy="246221"/>
            </a:xfrm>
            <a:prstGeom prst="rect">
              <a:avLst/>
            </a:prstGeom>
            <a:noFill/>
          </p:spPr>
          <p:txBody>
            <a:bodyPr wrap="none" rtlCol="0">
              <a:spAutoFit/>
            </a:bodyPr>
            <a:lstStyle/>
            <a:p>
              <a:r>
                <a:rPr lang="en-US" sz="1000" dirty="0"/>
                <a:t>III</a:t>
              </a:r>
              <a:endParaRPr lang="en-ID" sz="1000" dirty="0"/>
            </a:p>
          </p:txBody>
        </p:sp>
      </p:grpSp>
      <p:sp>
        <p:nvSpPr>
          <p:cNvPr id="64" name="TextBox 63">
            <a:extLst>
              <a:ext uri="{FF2B5EF4-FFF2-40B4-BE49-F238E27FC236}">
                <a16:creationId xmlns:a16="http://schemas.microsoft.com/office/drawing/2014/main" id="{FE5FA0B0-3662-D445-87BA-8CFFED23E23F}"/>
              </a:ext>
            </a:extLst>
          </p:cNvPr>
          <p:cNvSpPr txBox="1"/>
          <p:nvPr/>
        </p:nvSpPr>
        <p:spPr>
          <a:xfrm>
            <a:off x="7434893" y="1039275"/>
            <a:ext cx="2028504" cy="307777"/>
          </a:xfrm>
          <a:prstGeom prst="rect">
            <a:avLst/>
          </a:prstGeom>
          <a:noFill/>
        </p:spPr>
        <p:txBody>
          <a:bodyPr wrap="none" rtlCol="0">
            <a:spAutoFit/>
          </a:bodyPr>
          <a:lstStyle/>
          <a:p>
            <a:r>
              <a:rPr lang="en-US" sz="1400" dirty="0"/>
              <a:t>March 30, 2025 (49 days)</a:t>
            </a:r>
            <a:endParaRPr lang="en-ID" sz="1400" dirty="0"/>
          </a:p>
        </p:txBody>
      </p:sp>
      <p:grpSp>
        <p:nvGrpSpPr>
          <p:cNvPr id="65" name="Group 64">
            <a:extLst>
              <a:ext uri="{FF2B5EF4-FFF2-40B4-BE49-F238E27FC236}">
                <a16:creationId xmlns:a16="http://schemas.microsoft.com/office/drawing/2014/main" id="{E9C76F13-3721-72E2-4B63-F884FC6389E1}"/>
              </a:ext>
            </a:extLst>
          </p:cNvPr>
          <p:cNvGrpSpPr/>
          <p:nvPr/>
        </p:nvGrpSpPr>
        <p:grpSpPr>
          <a:xfrm>
            <a:off x="7024670" y="1416853"/>
            <a:ext cx="360000" cy="360000"/>
            <a:chOff x="391887" y="5246302"/>
            <a:chExt cx="360000" cy="360000"/>
          </a:xfrm>
          <a:solidFill>
            <a:srgbClr val="FF0000"/>
          </a:solidFill>
        </p:grpSpPr>
        <p:sp>
          <p:nvSpPr>
            <p:cNvPr id="66" name="Oval 65">
              <a:extLst>
                <a:ext uri="{FF2B5EF4-FFF2-40B4-BE49-F238E27FC236}">
                  <a16:creationId xmlns:a16="http://schemas.microsoft.com/office/drawing/2014/main" id="{011D6B59-0C90-E98E-437D-96605CF4F178}"/>
                </a:ext>
              </a:extLst>
            </p:cNvPr>
            <p:cNvSpPr/>
            <p:nvPr/>
          </p:nvSpPr>
          <p:spPr>
            <a:xfrm>
              <a:off x="391887" y="5246302"/>
              <a:ext cx="360000" cy="36000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000" dirty="0">
                <a:solidFill>
                  <a:schemeClr val="tx1"/>
                </a:solidFill>
              </a:endParaRPr>
            </a:p>
          </p:txBody>
        </p:sp>
        <p:sp>
          <p:nvSpPr>
            <p:cNvPr id="67" name="TextBox 66">
              <a:extLst>
                <a:ext uri="{FF2B5EF4-FFF2-40B4-BE49-F238E27FC236}">
                  <a16:creationId xmlns:a16="http://schemas.microsoft.com/office/drawing/2014/main" id="{5915AFE6-3D56-984B-609B-0CCF5469FFBB}"/>
                </a:ext>
              </a:extLst>
            </p:cNvPr>
            <p:cNvSpPr txBox="1"/>
            <p:nvPr/>
          </p:nvSpPr>
          <p:spPr>
            <a:xfrm>
              <a:off x="440173" y="5313619"/>
              <a:ext cx="288862" cy="246221"/>
            </a:xfrm>
            <a:prstGeom prst="rect">
              <a:avLst/>
            </a:prstGeom>
            <a:grpFill/>
          </p:spPr>
          <p:txBody>
            <a:bodyPr wrap="none" rtlCol="0">
              <a:spAutoFit/>
            </a:bodyPr>
            <a:lstStyle/>
            <a:p>
              <a:r>
                <a:rPr lang="en-US" sz="1000" dirty="0"/>
                <a:t>IV</a:t>
              </a:r>
              <a:endParaRPr lang="en-ID" sz="1000" dirty="0"/>
            </a:p>
          </p:txBody>
        </p:sp>
      </p:grpSp>
      <p:sp>
        <p:nvSpPr>
          <p:cNvPr id="68" name="TextBox 67">
            <a:extLst>
              <a:ext uri="{FF2B5EF4-FFF2-40B4-BE49-F238E27FC236}">
                <a16:creationId xmlns:a16="http://schemas.microsoft.com/office/drawing/2014/main" id="{42862B6D-6106-274A-9D2B-586A3660684A}"/>
              </a:ext>
            </a:extLst>
          </p:cNvPr>
          <p:cNvSpPr txBox="1"/>
          <p:nvPr/>
        </p:nvSpPr>
        <p:spPr>
          <a:xfrm>
            <a:off x="7406509" y="1481558"/>
            <a:ext cx="1785745" cy="307777"/>
          </a:xfrm>
          <a:prstGeom prst="rect">
            <a:avLst/>
          </a:prstGeom>
          <a:noFill/>
        </p:spPr>
        <p:txBody>
          <a:bodyPr wrap="none" rtlCol="0">
            <a:spAutoFit/>
          </a:bodyPr>
          <a:lstStyle/>
          <a:p>
            <a:r>
              <a:rPr lang="en-US" sz="1400" dirty="0"/>
              <a:t>May 18, 2025 (4 days)</a:t>
            </a:r>
            <a:endParaRPr lang="en-ID" sz="1400" dirty="0"/>
          </a:p>
        </p:txBody>
      </p:sp>
      <p:grpSp>
        <p:nvGrpSpPr>
          <p:cNvPr id="69" name="Group 68">
            <a:extLst>
              <a:ext uri="{FF2B5EF4-FFF2-40B4-BE49-F238E27FC236}">
                <a16:creationId xmlns:a16="http://schemas.microsoft.com/office/drawing/2014/main" id="{1B65A4B0-4F20-E69B-B318-79C87413A98C}"/>
              </a:ext>
            </a:extLst>
          </p:cNvPr>
          <p:cNvGrpSpPr/>
          <p:nvPr/>
        </p:nvGrpSpPr>
        <p:grpSpPr>
          <a:xfrm>
            <a:off x="7019288" y="987052"/>
            <a:ext cx="360000" cy="360000"/>
            <a:chOff x="391887" y="5246302"/>
            <a:chExt cx="360000" cy="360000"/>
          </a:xfrm>
        </p:grpSpPr>
        <p:sp>
          <p:nvSpPr>
            <p:cNvPr id="70" name="Oval 69">
              <a:extLst>
                <a:ext uri="{FF2B5EF4-FFF2-40B4-BE49-F238E27FC236}">
                  <a16:creationId xmlns:a16="http://schemas.microsoft.com/office/drawing/2014/main" id="{77CF13F2-E678-1940-250B-6ACFA29998FA}"/>
                </a:ext>
              </a:extLst>
            </p:cNvPr>
            <p:cNvSpPr/>
            <p:nvPr/>
          </p:nvSpPr>
          <p:spPr>
            <a:xfrm>
              <a:off x="391887" y="5246302"/>
              <a:ext cx="360000" cy="360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000" dirty="0">
                <a:solidFill>
                  <a:schemeClr val="tx1"/>
                </a:solidFill>
              </a:endParaRPr>
            </a:p>
          </p:txBody>
        </p:sp>
        <p:sp>
          <p:nvSpPr>
            <p:cNvPr id="71" name="TextBox 70">
              <a:extLst>
                <a:ext uri="{FF2B5EF4-FFF2-40B4-BE49-F238E27FC236}">
                  <a16:creationId xmlns:a16="http://schemas.microsoft.com/office/drawing/2014/main" id="{5223F1B1-EA60-888C-FF82-4EEE904B6DDF}"/>
                </a:ext>
              </a:extLst>
            </p:cNvPr>
            <p:cNvSpPr txBox="1"/>
            <p:nvPr/>
          </p:nvSpPr>
          <p:spPr>
            <a:xfrm>
              <a:off x="440173" y="5313619"/>
              <a:ext cx="280846" cy="246221"/>
            </a:xfrm>
            <a:prstGeom prst="rect">
              <a:avLst/>
            </a:prstGeom>
            <a:noFill/>
          </p:spPr>
          <p:txBody>
            <a:bodyPr wrap="none" rtlCol="0">
              <a:spAutoFit/>
            </a:bodyPr>
            <a:lstStyle/>
            <a:p>
              <a:r>
                <a:rPr lang="en-US" sz="1000" dirty="0"/>
                <a:t>III</a:t>
              </a:r>
              <a:endParaRPr lang="en-ID" sz="1000" dirty="0"/>
            </a:p>
          </p:txBody>
        </p:sp>
      </p:grpSp>
      <p:sp>
        <p:nvSpPr>
          <p:cNvPr id="72" name="TextBox 71">
            <a:extLst>
              <a:ext uri="{FF2B5EF4-FFF2-40B4-BE49-F238E27FC236}">
                <a16:creationId xmlns:a16="http://schemas.microsoft.com/office/drawing/2014/main" id="{410B4F9C-3A25-60C8-C59E-75965EBD424E}"/>
              </a:ext>
            </a:extLst>
          </p:cNvPr>
          <p:cNvSpPr txBox="1"/>
          <p:nvPr/>
        </p:nvSpPr>
        <p:spPr>
          <a:xfrm>
            <a:off x="7407999" y="1872991"/>
            <a:ext cx="1877117" cy="307777"/>
          </a:xfrm>
          <a:prstGeom prst="rect">
            <a:avLst/>
          </a:prstGeom>
          <a:noFill/>
        </p:spPr>
        <p:txBody>
          <a:bodyPr wrap="none" rtlCol="0">
            <a:spAutoFit/>
          </a:bodyPr>
          <a:lstStyle/>
          <a:p>
            <a:r>
              <a:rPr lang="en-US" sz="1400" dirty="0"/>
              <a:t>May 22, 2025 (28 days)</a:t>
            </a:r>
            <a:endParaRPr lang="en-ID" sz="1400" dirty="0"/>
          </a:p>
        </p:txBody>
      </p:sp>
      <p:grpSp>
        <p:nvGrpSpPr>
          <p:cNvPr id="73" name="Group 72">
            <a:extLst>
              <a:ext uri="{FF2B5EF4-FFF2-40B4-BE49-F238E27FC236}">
                <a16:creationId xmlns:a16="http://schemas.microsoft.com/office/drawing/2014/main" id="{5350303D-E91C-8142-C2F1-46D6DD5260C5}"/>
              </a:ext>
            </a:extLst>
          </p:cNvPr>
          <p:cNvGrpSpPr/>
          <p:nvPr/>
        </p:nvGrpSpPr>
        <p:grpSpPr>
          <a:xfrm>
            <a:off x="7013811" y="2290990"/>
            <a:ext cx="360000" cy="360000"/>
            <a:chOff x="391887" y="5246302"/>
            <a:chExt cx="360000" cy="360000"/>
          </a:xfrm>
          <a:solidFill>
            <a:srgbClr val="FF0000"/>
          </a:solidFill>
        </p:grpSpPr>
        <p:sp>
          <p:nvSpPr>
            <p:cNvPr id="74" name="Oval 73">
              <a:extLst>
                <a:ext uri="{FF2B5EF4-FFF2-40B4-BE49-F238E27FC236}">
                  <a16:creationId xmlns:a16="http://schemas.microsoft.com/office/drawing/2014/main" id="{DF9359B4-CD2F-4566-6D5D-723AF8DD99D8}"/>
                </a:ext>
              </a:extLst>
            </p:cNvPr>
            <p:cNvSpPr/>
            <p:nvPr/>
          </p:nvSpPr>
          <p:spPr>
            <a:xfrm>
              <a:off x="391887" y="5246302"/>
              <a:ext cx="360000" cy="36000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000" dirty="0">
                <a:solidFill>
                  <a:schemeClr val="tx1"/>
                </a:solidFill>
              </a:endParaRPr>
            </a:p>
          </p:txBody>
        </p:sp>
        <p:sp>
          <p:nvSpPr>
            <p:cNvPr id="75" name="TextBox 74">
              <a:extLst>
                <a:ext uri="{FF2B5EF4-FFF2-40B4-BE49-F238E27FC236}">
                  <a16:creationId xmlns:a16="http://schemas.microsoft.com/office/drawing/2014/main" id="{A90EEDA8-3C02-A265-DF04-82BC626C0B22}"/>
                </a:ext>
              </a:extLst>
            </p:cNvPr>
            <p:cNvSpPr txBox="1"/>
            <p:nvPr/>
          </p:nvSpPr>
          <p:spPr>
            <a:xfrm>
              <a:off x="440173" y="5313619"/>
              <a:ext cx="288862" cy="246221"/>
            </a:xfrm>
            <a:prstGeom prst="rect">
              <a:avLst/>
            </a:prstGeom>
            <a:grpFill/>
          </p:spPr>
          <p:txBody>
            <a:bodyPr wrap="none" rtlCol="0">
              <a:spAutoFit/>
            </a:bodyPr>
            <a:lstStyle/>
            <a:p>
              <a:r>
                <a:rPr lang="en-US" sz="1000" dirty="0"/>
                <a:t>IV</a:t>
              </a:r>
              <a:endParaRPr lang="en-ID" sz="1000" dirty="0"/>
            </a:p>
          </p:txBody>
        </p:sp>
      </p:grpSp>
      <p:sp>
        <p:nvSpPr>
          <p:cNvPr id="76" name="TextBox 75">
            <a:extLst>
              <a:ext uri="{FF2B5EF4-FFF2-40B4-BE49-F238E27FC236}">
                <a16:creationId xmlns:a16="http://schemas.microsoft.com/office/drawing/2014/main" id="{E8A1B679-237C-E9F1-EE6E-489F6CDE2F53}"/>
              </a:ext>
            </a:extLst>
          </p:cNvPr>
          <p:cNvSpPr txBox="1"/>
          <p:nvPr/>
        </p:nvSpPr>
        <p:spPr>
          <a:xfrm>
            <a:off x="7406509" y="2315274"/>
            <a:ext cx="1939762" cy="307777"/>
          </a:xfrm>
          <a:prstGeom prst="rect">
            <a:avLst/>
          </a:prstGeom>
          <a:noFill/>
        </p:spPr>
        <p:txBody>
          <a:bodyPr wrap="none" rtlCol="0">
            <a:spAutoFit/>
          </a:bodyPr>
          <a:lstStyle/>
          <a:p>
            <a:r>
              <a:rPr lang="en-US" sz="1400" dirty="0"/>
              <a:t>June 17,, 2025 (52 days)</a:t>
            </a:r>
            <a:endParaRPr lang="en-ID" sz="1400" dirty="0"/>
          </a:p>
        </p:txBody>
      </p:sp>
      <p:grpSp>
        <p:nvGrpSpPr>
          <p:cNvPr id="77" name="Group 76">
            <a:extLst>
              <a:ext uri="{FF2B5EF4-FFF2-40B4-BE49-F238E27FC236}">
                <a16:creationId xmlns:a16="http://schemas.microsoft.com/office/drawing/2014/main" id="{31FE7848-D5E1-A06C-39B3-8CACD26C1A1D}"/>
              </a:ext>
            </a:extLst>
          </p:cNvPr>
          <p:cNvGrpSpPr/>
          <p:nvPr/>
        </p:nvGrpSpPr>
        <p:grpSpPr>
          <a:xfrm>
            <a:off x="7019288" y="1820768"/>
            <a:ext cx="360000" cy="360000"/>
            <a:chOff x="391887" y="5246302"/>
            <a:chExt cx="360000" cy="360000"/>
          </a:xfrm>
        </p:grpSpPr>
        <p:sp>
          <p:nvSpPr>
            <p:cNvPr id="78" name="Oval 77">
              <a:extLst>
                <a:ext uri="{FF2B5EF4-FFF2-40B4-BE49-F238E27FC236}">
                  <a16:creationId xmlns:a16="http://schemas.microsoft.com/office/drawing/2014/main" id="{F6D1A9CE-9AD1-7194-35BA-702166A10296}"/>
                </a:ext>
              </a:extLst>
            </p:cNvPr>
            <p:cNvSpPr/>
            <p:nvPr/>
          </p:nvSpPr>
          <p:spPr>
            <a:xfrm>
              <a:off x="391887" y="5246302"/>
              <a:ext cx="360000" cy="360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000" dirty="0">
                <a:solidFill>
                  <a:schemeClr val="tx1"/>
                </a:solidFill>
              </a:endParaRPr>
            </a:p>
          </p:txBody>
        </p:sp>
        <p:sp>
          <p:nvSpPr>
            <p:cNvPr id="79" name="TextBox 78">
              <a:extLst>
                <a:ext uri="{FF2B5EF4-FFF2-40B4-BE49-F238E27FC236}">
                  <a16:creationId xmlns:a16="http://schemas.microsoft.com/office/drawing/2014/main" id="{85BBBB5E-03BE-75EE-2A53-9F2187C37B13}"/>
                </a:ext>
              </a:extLst>
            </p:cNvPr>
            <p:cNvSpPr txBox="1"/>
            <p:nvPr/>
          </p:nvSpPr>
          <p:spPr>
            <a:xfrm>
              <a:off x="440173" y="5313619"/>
              <a:ext cx="280846" cy="246221"/>
            </a:xfrm>
            <a:prstGeom prst="rect">
              <a:avLst/>
            </a:prstGeom>
            <a:noFill/>
          </p:spPr>
          <p:txBody>
            <a:bodyPr wrap="none" rtlCol="0">
              <a:spAutoFit/>
            </a:bodyPr>
            <a:lstStyle/>
            <a:p>
              <a:r>
                <a:rPr lang="en-US" sz="1000" dirty="0"/>
                <a:t>III</a:t>
              </a:r>
              <a:endParaRPr lang="en-ID" sz="1000" dirty="0"/>
            </a:p>
          </p:txBody>
        </p:sp>
      </p:grpSp>
      <p:sp>
        <p:nvSpPr>
          <p:cNvPr id="80" name="TextBox 79">
            <a:extLst>
              <a:ext uri="{FF2B5EF4-FFF2-40B4-BE49-F238E27FC236}">
                <a16:creationId xmlns:a16="http://schemas.microsoft.com/office/drawing/2014/main" id="{70AB75AA-BD01-8180-C5BB-72E063BF9F54}"/>
              </a:ext>
            </a:extLst>
          </p:cNvPr>
          <p:cNvSpPr txBox="1"/>
          <p:nvPr/>
        </p:nvSpPr>
        <p:spPr>
          <a:xfrm>
            <a:off x="7422936" y="2717966"/>
            <a:ext cx="1883272" cy="307777"/>
          </a:xfrm>
          <a:prstGeom prst="rect">
            <a:avLst/>
          </a:prstGeom>
          <a:noFill/>
        </p:spPr>
        <p:txBody>
          <a:bodyPr wrap="none" rtlCol="0">
            <a:spAutoFit/>
          </a:bodyPr>
          <a:lstStyle/>
          <a:p>
            <a:r>
              <a:rPr lang="en-US" sz="1400" dirty="0"/>
              <a:t>August 9, 2025 (7 days)</a:t>
            </a:r>
            <a:endParaRPr lang="en-ID" sz="1400" dirty="0"/>
          </a:p>
        </p:txBody>
      </p:sp>
      <p:grpSp>
        <p:nvGrpSpPr>
          <p:cNvPr id="81" name="Group 80">
            <a:extLst>
              <a:ext uri="{FF2B5EF4-FFF2-40B4-BE49-F238E27FC236}">
                <a16:creationId xmlns:a16="http://schemas.microsoft.com/office/drawing/2014/main" id="{B731CC1B-06C0-8781-2DE3-B0A16178A66D}"/>
              </a:ext>
            </a:extLst>
          </p:cNvPr>
          <p:cNvGrpSpPr/>
          <p:nvPr/>
        </p:nvGrpSpPr>
        <p:grpSpPr>
          <a:xfrm>
            <a:off x="7013811" y="3148873"/>
            <a:ext cx="360000" cy="360000"/>
            <a:chOff x="391887" y="5246302"/>
            <a:chExt cx="360000" cy="360000"/>
          </a:xfrm>
          <a:solidFill>
            <a:srgbClr val="FF0000"/>
          </a:solidFill>
        </p:grpSpPr>
        <p:sp>
          <p:nvSpPr>
            <p:cNvPr id="82" name="Oval 81">
              <a:extLst>
                <a:ext uri="{FF2B5EF4-FFF2-40B4-BE49-F238E27FC236}">
                  <a16:creationId xmlns:a16="http://schemas.microsoft.com/office/drawing/2014/main" id="{6631920F-C8E6-27C3-A677-129D1417C935}"/>
                </a:ext>
              </a:extLst>
            </p:cNvPr>
            <p:cNvSpPr/>
            <p:nvPr/>
          </p:nvSpPr>
          <p:spPr>
            <a:xfrm>
              <a:off x="391887" y="5246302"/>
              <a:ext cx="360000" cy="36000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000" dirty="0">
                <a:solidFill>
                  <a:schemeClr val="tx1"/>
                </a:solidFill>
              </a:endParaRPr>
            </a:p>
          </p:txBody>
        </p:sp>
        <p:sp>
          <p:nvSpPr>
            <p:cNvPr id="83" name="TextBox 82">
              <a:extLst>
                <a:ext uri="{FF2B5EF4-FFF2-40B4-BE49-F238E27FC236}">
                  <a16:creationId xmlns:a16="http://schemas.microsoft.com/office/drawing/2014/main" id="{CDBDBCCD-2704-7A0D-E060-9732880E7D06}"/>
                </a:ext>
              </a:extLst>
            </p:cNvPr>
            <p:cNvSpPr txBox="1"/>
            <p:nvPr/>
          </p:nvSpPr>
          <p:spPr>
            <a:xfrm>
              <a:off x="440173" y="5313619"/>
              <a:ext cx="288862" cy="246221"/>
            </a:xfrm>
            <a:prstGeom prst="rect">
              <a:avLst/>
            </a:prstGeom>
            <a:grpFill/>
          </p:spPr>
          <p:txBody>
            <a:bodyPr wrap="none" rtlCol="0">
              <a:spAutoFit/>
            </a:bodyPr>
            <a:lstStyle/>
            <a:p>
              <a:r>
                <a:rPr lang="en-US" sz="1000" dirty="0"/>
                <a:t>IV</a:t>
              </a:r>
              <a:endParaRPr lang="en-ID" sz="1000" dirty="0"/>
            </a:p>
          </p:txBody>
        </p:sp>
      </p:grpSp>
      <p:sp>
        <p:nvSpPr>
          <p:cNvPr id="84" name="TextBox 83">
            <a:extLst>
              <a:ext uri="{FF2B5EF4-FFF2-40B4-BE49-F238E27FC236}">
                <a16:creationId xmlns:a16="http://schemas.microsoft.com/office/drawing/2014/main" id="{F2BEFB02-A846-5F59-32FA-2C4280A95B43}"/>
              </a:ext>
            </a:extLst>
          </p:cNvPr>
          <p:cNvSpPr txBox="1"/>
          <p:nvPr/>
        </p:nvSpPr>
        <p:spPr>
          <a:xfrm>
            <a:off x="7421446" y="3160249"/>
            <a:ext cx="1974643" cy="307777"/>
          </a:xfrm>
          <a:prstGeom prst="rect">
            <a:avLst/>
          </a:prstGeom>
          <a:noFill/>
        </p:spPr>
        <p:txBody>
          <a:bodyPr wrap="none" rtlCol="0">
            <a:spAutoFit/>
          </a:bodyPr>
          <a:lstStyle/>
          <a:p>
            <a:r>
              <a:rPr lang="en-US" sz="1400" dirty="0"/>
              <a:t>August 16, 2025 (7 days)</a:t>
            </a:r>
            <a:endParaRPr lang="en-ID" sz="1400" dirty="0"/>
          </a:p>
        </p:txBody>
      </p:sp>
      <p:grpSp>
        <p:nvGrpSpPr>
          <p:cNvPr id="85" name="Group 84">
            <a:extLst>
              <a:ext uri="{FF2B5EF4-FFF2-40B4-BE49-F238E27FC236}">
                <a16:creationId xmlns:a16="http://schemas.microsoft.com/office/drawing/2014/main" id="{0DAF1E67-CAC2-B4CE-8240-BB70FDF83C67}"/>
              </a:ext>
            </a:extLst>
          </p:cNvPr>
          <p:cNvGrpSpPr/>
          <p:nvPr/>
        </p:nvGrpSpPr>
        <p:grpSpPr>
          <a:xfrm>
            <a:off x="7020543" y="2717945"/>
            <a:ext cx="360000" cy="360000"/>
            <a:chOff x="391887" y="5246302"/>
            <a:chExt cx="360000" cy="360000"/>
          </a:xfrm>
        </p:grpSpPr>
        <p:sp>
          <p:nvSpPr>
            <p:cNvPr id="86" name="Oval 85">
              <a:extLst>
                <a:ext uri="{FF2B5EF4-FFF2-40B4-BE49-F238E27FC236}">
                  <a16:creationId xmlns:a16="http://schemas.microsoft.com/office/drawing/2014/main" id="{2AEB3AD3-1292-A0A9-34BA-F0C9F3EA0437}"/>
                </a:ext>
              </a:extLst>
            </p:cNvPr>
            <p:cNvSpPr/>
            <p:nvPr/>
          </p:nvSpPr>
          <p:spPr>
            <a:xfrm>
              <a:off x="391887" y="5246302"/>
              <a:ext cx="360000" cy="360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000" dirty="0">
                <a:solidFill>
                  <a:schemeClr val="tx1"/>
                </a:solidFill>
              </a:endParaRPr>
            </a:p>
          </p:txBody>
        </p:sp>
        <p:sp>
          <p:nvSpPr>
            <p:cNvPr id="87" name="TextBox 86">
              <a:extLst>
                <a:ext uri="{FF2B5EF4-FFF2-40B4-BE49-F238E27FC236}">
                  <a16:creationId xmlns:a16="http://schemas.microsoft.com/office/drawing/2014/main" id="{A484BAA0-3751-EE95-70DE-916CE1268304}"/>
                </a:ext>
              </a:extLst>
            </p:cNvPr>
            <p:cNvSpPr txBox="1"/>
            <p:nvPr/>
          </p:nvSpPr>
          <p:spPr>
            <a:xfrm>
              <a:off x="440173" y="5313619"/>
              <a:ext cx="280846" cy="246221"/>
            </a:xfrm>
            <a:prstGeom prst="rect">
              <a:avLst/>
            </a:prstGeom>
            <a:noFill/>
          </p:spPr>
          <p:txBody>
            <a:bodyPr wrap="none" rtlCol="0">
              <a:spAutoFit/>
            </a:bodyPr>
            <a:lstStyle/>
            <a:p>
              <a:r>
                <a:rPr lang="en-US" sz="1000" dirty="0"/>
                <a:t>III</a:t>
              </a:r>
              <a:endParaRPr lang="en-ID" sz="1000" dirty="0"/>
            </a:p>
          </p:txBody>
        </p:sp>
      </p:grpSp>
      <p:sp>
        <p:nvSpPr>
          <p:cNvPr id="88" name="TextBox 87">
            <a:extLst>
              <a:ext uri="{FF2B5EF4-FFF2-40B4-BE49-F238E27FC236}">
                <a16:creationId xmlns:a16="http://schemas.microsoft.com/office/drawing/2014/main" id="{8DCBD45C-B572-6B19-536C-733B05F28A78}"/>
              </a:ext>
            </a:extLst>
          </p:cNvPr>
          <p:cNvSpPr txBox="1"/>
          <p:nvPr/>
        </p:nvSpPr>
        <p:spPr>
          <a:xfrm>
            <a:off x="7437607" y="3554630"/>
            <a:ext cx="2066015" cy="307777"/>
          </a:xfrm>
          <a:prstGeom prst="rect">
            <a:avLst/>
          </a:prstGeom>
          <a:noFill/>
        </p:spPr>
        <p:txBody>
          <a:bodyPr wrap="none" rtlCol="0">
            <a:spAutoFit/>
          </a:bodyPr>
          <a:lstStyle/>
          <a:p>
            <a:r>
              <a:rPr lang="en-US" sz="1400" dirty="0"/>
              <a:t>August 23, 2025 (14 days)</a:t>
            </a:r>
            <a:endParaRPr lang="en-ID" sz="1400" dirty="0"/>
          </a:p>
        </p:txBody>
      </p:sp>
      <p:grpSp>
        <p:nvGrpSpPr>
          <p:cNvPr id="89" name="Group 88">
            <a:extLst>
              <a:ext uri="{FF2B5EF4-FFF2-40B4-BE49-F238E27FC236}">
                <a16:creationId xmlns:a16="http://schemas.microsoft.com/office/drawing/2014/main" id="{F424275B-F43E-224B-79FE-8E1651C47CBD}"/>
              </a:ext>
            </a:extLst>
          </p:cNvPr>
          <p:cNvGrpSpPr/>
          <p:nvPr/>
        </p:nvGrpSpPr>
        <p:grpSpPr>
          <a:xfrm>
            <a:off x="7027258" y="3971335"/>
            <a:ext cx="360000" cy="360000"/>
            <a:chOff x="391887" y="5246302"/>
            <a:chExt cx="360000" cy="360000"/>
          </a:xfrm>
          <a:solidFill>
            <a:srgbClr val="FF0000"/>
          </a:solidFill>
        </p:grpSpPr>
        <p:sp>
          <p:nvSpPr>
            <p:cNvPr id="90" name="Oval 89">
              <a:extLst>
                <a:ext uri="{FF2B5EF4-FFF2-40B4-BE49-F238E27FC236}">
                  <a16:creationId xmlns:a16="http://schemas.microsoft.com/office/drawing/2014/main" id="{F88CC3ED-E82E-A52B-DE13-ADC14AEBC0B6}"/>
                </a:ext>
              </a:extLst>
            </p:cNvPr>
            <p:cNvSpPr/>
            <p:nvPr/>
          </p:nvSpPr>
          <p:spPr>
            <a:xfrm>
              <a:off x="391887" y="5246302"/>
              <a:ext cx="360000" cy="36000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000" dirty="0">
                <a:solidFill>
                  <a:schemeClr val="tx1"/>
                </a:solidFill>
              </a:endParaRPr>
            </a:p>
          </p:txBody>
        </p:sp>
        <p:sp>
          <p:nvSpPr>
            <p:cNvPr id="91" name="TextBox 90">
              <a:extLst>
                <a:ext uri="{FF2B5EF4-FFF2-40B4-BE49-F238E27FC236}">
                  <a16:creationId xmlns:a16="http://schemas.microsoft.com/office/drawing/2014/main" id="{45170EC1-9DA5-E2BC-385B-620C14C67EAE}"/>
                </a:ext>
              </a:extLst>
            </p:cNvPr>
            <p:cNvSpPr txBox="1"/>
            <p:nvPr/>
          </p:nvSpPr>
          <p:spPr>
            <a:xfrm>
              <a:off x="440173" y="5313619"/>
              <a:ext cx="288862" cy="246221"/>
            </a:xfrm>
            <a:prstGeom prst="rect">
              <a:avLst/>
            </a:prstGeom>
            <a:grpFill/>
          </p:spPr>
          <p:txBody>
            <a:bodyPr wrap="none" rtlCol="0">
              <a:spAutoFit/>
            </a:bodyPr>
            <a:lstStyle/>
            <a:p>
              <a:r>
                <a:rPr lang="en-US" sz="1000" dirty="0"/>
                <a:t>IV</a:t>
              </a:r>
              <a:endParaRPr lang="en-ID" sz="1000" dirty="0"/>
            </a:p>
          </p:txBody>
        </p:sp>
      </p:grpSp>
      <p:sp>
        <p:nvSpPr>
          <p:cNvPr id="92" name="TextBox 91">
            <a:extLst>
              <a:ext uri="{FF2B5EF4-FFF2-40B4-BE49-F238E27FC236}">
                <a16:creationId xmlns:a16="http://schemas.microsoft.com/office/drawing/2014/main" id="{4167201B-A10E-2E9B-3908-8AE619157A1F}"/>
              </a:ext>
            </a:extLst>
          </p:cNvPr>
          <p:cNvSpPr txBox="1"/>
          <p:nvPr/>
        </p:nvSpPr>
        <p:spPr>
          <a:xfrm>
            <a:off x="7431703" y="4011676"/>
            <a:ext cx="2270493" cy="307777"/>
          </a:xfrm>
          <a:prstGeom prst="rect">
            <a:avLst/>
          </a:prstGeom>
          <a:noFill/>
        </p:spPr>
        <p:txBody>
          <a:bodyPr wrap="none" rtlCol="0">
            <a:spAutoFit/>
          </a:bodyPr>
          <a:lstStyle/>
          <a:p>
            <a:r>
              <a:rPr lang="en-US" sz="1400" dirty="0"/>
              <a:t>September 6, 2025 (10 days)</a:t>
            </a:r>
            <a:endParaRPr lang="en-ID" sz="1400" dirty="0"/>
          </a:p>
        </p:txBody>
      </p:sp>
      <p:grpSp>
        <p:nvGrpSpPr>
          <p:cNvPr id="93" name="Group 92">
            <a:extLst>
              <a:ext uri="{FF2B5EF4-FFF2-40B4-BE49-F238E27FC236}">
                <a16:creationId xmlns:a16="http://schemas.microsoft.com/office/drawing/2014/main" id="{14FB544F-C578-92D7-EF1F-3CC3DC6C9C59}"/>
              </a:ext>
            </a:extLst>
          </p:cNvPr>
          <p:cNvGrpSpPr/>
          <p:nvPr/>
        </p:nvGrpSpPr>
        <p:grpSpPr>
          <a:xfrm>
            <a:off x="7030759" y="3555271"/>
            <a:ext cx="360000" cy="360000"/>
            <a:chOff x="391887" y="5246302"/>
            <a:chExt cx="360000" cy="360000"/>
          </a:xfrm>
        </p:grpSpPr>
        <p:sp>
          <p:nvSpPr>
            <p:cNvPr id="94" name="Oval 93">
              <a:extLst>
                <a:ext uri="{FF2B5EF4-FFF2-40B4-BE49-F238E27FC236}">
                  <a16:creationId xmlns:a16="http://schemas.microsoft.com/office/drawing/2014/main" id="{A87CDB32-2ECA-B267-C39C-5C95A3E788F0}"/>
                </a:ext>
              </a:extLst>
            </p:cNvPr>
            <p:cNvSpPr/>
            <p:nvPr/>
          </p:nvSpPr>
          <p:spPr>
            <a:xfrm>
              <a:off x="391887" y="5246302"/>
              <a:ext cx="360000" cy="360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000" dirty="0">
                <a:solidFill>
                  <a:schemeClr val="tx1"/>
                </a:solidFill>
              </a:endParaRPr>
            </a:p>
          </p:txBody>
        </p:sp>
        <p:sp>
          <p:nvSpPr>
            <p:cNvPr id="95" name="TextBox 94">
              <a:extLst>
                <a:ext uri="{FF2B5EF4-FFF2-40B4-BE49-F238E27FC236}">
                  <a16:creationId xmlns:a16="http://schemas.microsoft.com/office/drawing/2014/main" id="{59F6330D-4150-EA41-A672-E358ADDD6FE1}"/>
                </a:ext>
              </a:extLst>
            </p:cNvPr>
            <p:cNvSpPr txBox="1"/>
            <p:nvPr/>
          </p:nvSpPr>
          <p:spPr>
            <a:xfrm>
              <a:off x="440173" y="5313619"/>
              <a:ext cx="280846" cy="246221"/>
            </a:xfrm>
            <a:prstGeom prst="rect">
              <a:avLst/>
            </a:prstGeom>
            <a:noFill/>
          </p:spPr>
          <p:txBody>
            <a:bodyPr wrap="none" rtlCol="0">
              <a:spAutoFit/>
            </a:bodyPr>
            <a:lstStyle/>
            <a:p>
              <a:r>
                <a:rPr lang="en-US" sz="1000" dirty="0"/>
                <a:t>III</a:t>
              </a:r>
              <a:endParaRPr lang="en-ID" sz="1000" dirty="0"/>
            </a:p>
          </p:txBody>
        </p:sp>
      </p:grpSp>
      <p:sp>
        <p:nvSpPr>
          <p:cNvPr id="99" name="TextBox 98">
            <a:extLst>
              <a:ext uri="{FF2B5EF4-FFF2-40B4-BE49-F238E27FC236}">
                <a16:creationId xmlns:a16="http://schemas.microsoft.com/office/drawing/2014/main" id="{B26DDAAA-E8C4-33CB-1CB6-57D6F7CD0D5A}"/>
              </a:ext>
            </a:extLst>
          </p:cNvPr>
          <p:cNvSpPr txBox="1"/>
          <p:nvPr/>
        </p:nvSpPr>
        <p:spPr>
          <a:xfrm>
            <a:off x="7434893" y="4468722"/>
            <a:ext cx="2270493" cy="307777"/>
          </a:xfrm>
          <a:prstGeom prst="rect">
            <a:avLst/>
          </a:prstGeom>
          <a:noFill/>
        </p:spPr>
        <p:txBody>
          <a:bodyPr wrap="none" rtlCol="0">
            <a:spAutoFit/>
          </a:bodyPr>
          <a:lstStyle/>
          <a:p>
            <a:r>
              <a:rPr lang="en-US" sz="1400" dirty="0"/>
              <a:t>September 16, 2025 (3 days)</a:t>
            </a:r>
            <a:endParaRPr lang="en-ID" sz="1400" dirty="0"/>
          </a:p>
        </p:txBody>
      </p:sp>
      <p:sp>
        <p:nvSpPr>
          <p:cNvPr id="100" name="TextBox 99">
            <a:extLst>
              <a:ext uri="{FF2B5EF4-FFF2-40B4-BE49-F238E27FC236}">
                <a16:creationId xmlns:a16="http://schemas.microsoft.com/office/drawing/2014/main" id="{1D1F9ECA-C238-3C8F-5CC4-48679FB1F8F6}"/>
              </a:ext>
            </a:extLst>
          </p:cNvPr>
          <p:cNvSpPr txBox="1"/>
          <p:nvPr/>
        </p:nvSpPr>
        <p:spPr>
          <a:xfrm>
            <a:off x="7455860" y="4898322"/>
            <a:ext cx="2361865" cy="307777"/>
          </a:xfrm>
          <a:prstGeom prst="rect">
            <a:avLst/>
          </a:prstGeom>
          <a:noFill/>
        </p:spPr>
        <p:txBody>
          <a:bodyPr wrap="none" rtlCol="0">
            <a:spAutoFit/>
          </a:bodyPr>
          <a:lstStyle/>
          <a:p>
            <a:r>
              <a:rPr lang="en-US" sz="1400" dirty="0"/>
              <a:t>September 19, 2025 (10 days)</a:t>
            </a:r>
            <a:endParaRPr lang="en-ID" sz="1400" dirty="0"/>
          </a:p>
        </p:txBody>
      </p:sp>
      <p:grpSp>
        <p:nvGrpSpPr>
          <p:cNvPr id="101" name="Group 100">
            <a:extLst>
              <a:ext uri="{FF2B5EF4-FFF2-40B4-BE49-F238E27FC236}">
                <a16:creationId xmlns:a16="http://schemas.microsoft.com/office/drawing/2014/main" id="{4EE6D961-9690-7103-96AF-7D9A353D1867}"/>
              </a:ext>
            </a:extLst>
          </p:cNvPr>
          <p:cNvGrpSpPr/>
          <p:nvPr/>
        </p:nvGrpSpPr>
        <p:grpSpPr>
          <a:xfrm>
            <a:off x="7045318" y="4845123"/>
            <a:ext cx="360000" cy="360000"/>
            <a:chOff x="391887" y="5246302"/>
            <a:chExt cx="360000" cy="360000"/>
          </a:xfrm>
          <a:solidFill>
            <a:srgbClr val="FF0000"/>
          </a:solidFill>
        </p:grpSpPr>
        <p:sp>
          <p:nvSpPr>
            <p:cNvPr id="102" name="Oval 101">
              <a:extLst>
                <a:ext uri="{FF2B5EF4-FFF2-40B4-BE49-F238E27FC236}">
                  <a16:creationId xmlns:a16="http://schemas.microsoft.com/office/drawing/2014/main" id="{8E727D98-DD6B-136E-EDE4-7D1BA3C3053B}"/>
                </a:ext>
              </a:extLst>
            </p:cNvPr>
            <p:cNvSpPr/>
            <p:nvPr/>
          </p:nvSpPr>
          <p:spPr>
            <a:xfrm>
              <a:off x="391887" y="5246302"/>
              <a:ext cx="360000" cy="36000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000" dirty="0">
                <a:solidFill>
                  <a:schemeClr val="tx1"/>
                </a:solidFill>
              </a:endParaRPr>
            </a:p>
          </p:txBody>
        </p:sp>
        <p:sp>
          <p:nvSpPr>
            <p:cNvPr id="103" name="TextBox 102">
              <a:extLst>
                <a:ext uri="{FF2B5EF4-FFF2-40B4-BE49-F238E27FC236}">
                  <a16:creationId xmlns:a16="http://schemas.microsoft.com/office/drawing/2014/main" id="{6E2018CE-2561-0DAA-6BB6-A89F012A4C41}"/>
                </a:ext>
              </a:extLst>
            </p:cNvPr>
            <p:cNvSpPr txBox="1"/>
            <p:nvPr/>
          </p:nvSpPr>
          <p:spPr>
            <a:xfrm>
              <a:off x="440173" y="5313619"/>
              <a:ext cx="288862" cy="246221"/>
            </a:xfrm>
            <a:prstGeom prst="rect">
              <a:avLst/>
            </a:prstGeom>
            <a:grpFill/>
          </p:spPr>
          <p:txBody>
            <a:bodyPr wrap="none" rtlCol="0">
              <a:spAutoFit/>
            </a:bodyPr>
            <a:lstStyle/>
            <a:p>
              <a:r>
                <a:rPr lang="en-US" sz="1000" dirty="0"/>
                <a:t>IV</a:t>
              </a:r>
              <a:endParaRPr lang="en-ID" sz="1000" dirty="0"/>
            </a:p>
          </p:txBody>
        </p:sp>
      </p:grpSp>
      <p:sp>
        <p:nvSpPr>
          <p:cNvPr id="104" name="TextBox 103">
            <a:extLst>
              <a:ext uri="{FF2B5EF4-FFF2-40B4-BE49-F238E27FC236}">
                <a16:creationId xmlns:a16="http://schemas.microsoft.com/office/drawing/2014/main" id="{917544F8-8918-181B-48F9-772D90989CA9}"/>
              </a:ext>
            </a:extLst>
          </p:cNvPr>
          <p:cNvSpPr txBox="1"/>
          <p:nvPr/>
        </p:nvSpPr>
        <p:spPr>
          <a:xfrm>
            <a:off x="7455860" y="5285249"/>
            <a:ext cx="2361865" cy="307777"/>
          </a:xfrm>
          <a:prstGeom prst="rect">
            <a:avLst/>
          </a:prstGeom>
          <a:noFill/>
        </p:spPr>
        <p:txBody>
          <a:bodyPr wrap="none" rtlCol="0">
            <a:spAutoFit/>
          </a:bodyPr>
          <a:lstStyle/>
          <a:p>
            <a:r>
              <a:rPr lang="en-US" sz="1400" dirty="0"/>
              <a:t>September 29, 2025 (15 days)</a:t>
            </a:r>
            <a:endParaRPr lang="en-ID" sz="1400" dirty="0"/>
          </a:p>
        </p:txBody>
      </p:sp>
      <p:grpSp>
        <p:nvGrpSpPr>
          <p:cNvPr id="105" name="Group 104">
            <a:extLst>
              <a:ext uri="{FF2B5EF4-FFF2-40B4-BE49-F238E27FC236}">
                <a16:creationId xmlns:a16="http://schemas.microsoft.com/office/drawing/2014/main" id="{D1E72490-DDB8-A948-2B1B-9BA8BAE0E09E}"/>
              </a:ext>
            </a:extLst>
          </p:cNvPr>
          <p:cNvGrpSpPr/>
          <p:nvPr/>
        </p:nvGrpSpPr>
        <p:grpSpPr>
          <a:xfrm>
            <a:off x="7052050" y="4414195"/>
            <a:ext cx="360000" cy="360000"/>
            <a:chOff x="391887" y="5246302"/>
            <a:chExt cx="360000" cy="360000"/>
          </a:xfrm>
        </p:grpSpPr>
        <p:sp>
          <p:nvSpPr>
            <p:cNvPr id="106" name="Oval 105">
              <a:extLst>
                <a:ext uri="{FF2B5EF4-FFF2-40B4-BE49-F238E27FC236}">
                  <a16:creationId xmlns:a16="http://schemas.microsoft.com/office/drawing/2014/main" id="{718D680B-423C-2F57-FCEB-E50DCCE503F2}"/>
                </a:ext>
              </a:extLst>
            </p:cNvPr>
            <p:cNvSpPr/>
            <p:nvPr/>
          </p:nvSpPr>
          <p:spPr>
            <a:xfrm>
              <a:off x="391887" y="5246302"/>
              <a:ext cx="360000" cy="360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000" dirty="0">
                <a:solidFill>
                  <a:schemeClr val="tx1"/>
                </a:solidFill>
              </a:endParaRPr>
            </a:p>
          </p:txBody>
        </p:sp>
        <p:sp>
          <p:nvSpPr>
            <p:cNvPr id="107" name="TextBox 106">
              <a:extLst>
                <a:ext uri="{FF2B5EF4-FFF2-40B4-BE49-F238E27FC236}">
                  <a16:creationId xmlns:a16="http://schemas.microsoft.com/office/drawing/2014/main" id="{91298A23-D50D-FE6C-E618-136C320EC11B}"/>
                </a:ext>
              </a:extLst>
            </p:cNvPr>
            <p:cNvSpPr txBox="1"/>
            <p:nvPr/>
          </p:nvSpPr>
          <p:spPr>
            <a:xfrm>
              <a:off x="440173" y="5313619"/>
              <a:ext cx="280846" cy="246221"/>
            </a:xfrm>
            <a:prstGeom prst="rect">
              <a:avLst/>
            </a:prstGeom>
            <a:noFill/>
          </p:spPr>
          <p:txBody>
            <a:bodyPr wrap="none" rtlCol="0">
              <a:spAutoFit/>
            </a:bodyPr>
            <a:lstStyle/>
            <a:p>
              <a:r>
                <a:rPr lang="en-US" sz="1000" dirty="0"/>
                <a:t>III</a:t>
              </a:r>
              <a:endParaRPr lang="en-ID" sz="1000" dirty="0"/>
            </a:p>
          </p:txBody>
        </p:sp>
      </p:grpSp>
      <p:sp>
        <p:nvSpPr>
          <p:cNvPr id="108" name="TextBox 107">
            <a:extLst>
              <a:ext uri="{FF2B5EF4-FFF2-40B4-BE49-F238E27FC236}">
                <a16:creationId xmlns:a16="http://schemas.microsoft.com/office/drawing/2014/main" id="{AD4129A9-0E41-032F-F34C-7DD6F85BE296}"/>
              </a:ext>
            </a:extLst>
          </p:cNvPr>
          <p:cNvSpPr txBox="1"/>
          <p:nvPr/>
        </p:nvSpPr>
        <p:spPr>
          <a:xfrm>
            <a:off x="7467105" y="5708979"/>
            <a:ext cx="2152833" cy="307777"/>
          </a:xfrm>
          <a:prstGeom prst="rect">
            <a:avLst/>
          </a:prstGeom>
          <a:noFill/>
        </p:spPr>
        <p:txBody>
          <a:bodyPr wrap="none" rtlCol="0">
            <a:spAutoFit/>
          </a:bodyPr>
          <a:lstStyle/>
          <a:p>
            <a:r>
              <a:rPr lang="en-US" sz="1400" dirty="0"/>
              <a:t>October 14, 2025 (11 days)</a:t>
            </a:r>
            <a:endParaRPr lang="en-ID" sz="1400" dirty="0"/>
          </a:p>
        </p:txBody>
      </p:sp>
      <p:grpSp>
        <p:nvGrpSpPr>
          <p:cNvPr id="109" name="Group 108">
            <a:extLst>
              <a:ext uri="{FF2B5EF4-FFF2-40B4-BE49-F238E27FC236}">
                <a16:creationId xmlns:a16="http://schemas.microsoft.com/office/drawing/2014/main" id="{DB1D4D4C-9CA7-DFC2-D637-634BE3E96F79}"/>
              </a:ext>
            </a:extLst>
          </p:cNvPr>
          <p:cNvGrpSpPr/>
          <p:nvPr/>
        </p:nvGrpSpPr>
        <p:grpSpPr>
          <a:xfrm>
            <a:off x="7058765" y="5667585"/>
            <a:ext cx="360000" cy="360000"/>
            <a:chOff x="391887" y="5246302"/>
            <a:chExt cx="360000" cy="360000"/>
          </a:xfrm>
          <a:solidFill>
            <a:srgbClr val="FF0000"/>
          </a:solidFill>
        </p:grpSpPr>
        <p:sp>
          <p:nvSpPr>
            <p:cNvPr id="110" name="Oval 109">
              <a:extLst>
                <a:ext uri="{FF2B5EF4-FFF2-40B4-BE49-F238E27FC236}">
                  <a16:creationId xmlns:a16="http://schemas.microsoft.com/office/drawing/2014/main" id="{02D2DAC8-CDF9-1AA8-A900-B7B18713CFFF}"/>
                </a:ext>
              </a:extLst>
            </p:cNvPr>
            <p:cNvSpPr/>
            <p:nvPr/>
          </p:nvSpPr>
          <p:spPr>
            <a:xfrm>
              <a:off x="391887" y="5246302"/>
              <a:ext cx="360000" cy="36000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000" dirty="0">
                <a:solidFill>
                  <a:schemeClr val="tx1"/>
                </a:solidFill>
              </a:endParaRPr>
            </a:p>
          </p:txBody>
        </p:sp>
        <p:sp>
          <p:nvSpPr>
            <p:cNvPr id="111" name="TextBox 110">
              <a:extLst>
                <a:ext uri="{FF2B5EF4-FFF2-40B4-BE49-F238E27FC236}">
                  <a16:creationId xmlns:a16="http://schemas.microsoft.com/office/drawing/2014/main" id="{C3AE9E02-189C-AC52-FE15-56B2F8F6CD32}"/>
                </a:ext>
              </a:extLst>
            </p:cNvPr>
            <p:cNvSpPr txBox="1"/>
            <p:nvPr/>
          </p:nvSpPr>
          <p:spPr>
            <a:xfrm>
              <a:off x="440173" y="5313619"/>
              <a:ext cx="288862" cy="246221"/>
            </a:xfrm>
            <a:prstGeom prst="rect">
              <a:avLst/>
            </a:prstGeom>
            <a:grpFill/>
          </p:spPr>
          <p:txBody>
            <a:bodyPr wrap="none" rtlCol="0">
              <a:spAutoFit/>
            </a:bodyPr>
            <a:lstStyle/>
            <a:p>
              <a:r>
                <a:rPr lang="en-US" sz="1000" dirty="0"/>
                <a:t>IV</a:t>
              </a:r>
              <a:endParaRPr lang="en-ID" sz="1000" dirty="0"/>
            </a:p>
          </p:txBody>
        </p:sp>
      </p:grpSp>
      <p:grpSp>
        <p:nvGrpSpPr>
          <p:cNvPr id="112" name="Group 111">
            <a:extLst>
              <a:ext uri="{FF2B5EF4-FFF2-40B4-BE49-F238E27FC236}">
                <a16:creationId xmlns:a16="http://schemas.microsoft.com/office/drawing/2014/main" id="{8F090111-7B22-2784-AA39-E214EFBA43E9}"/>
              </a:ext>
            </a:extLst>
          </p:cNvPr>
          <p:cNvGrpSpPr/>
          <p:nvPr/>
        </p:nvGrpSpPr>
        <p:grpSpPr>
          <a:xfrm>
            <a:off x="7062266" y="5251521"/>
            <a:ext cx="360000" cy="360000"/>
            <a:chOff x="391887" y="5246302"/>
            <a:chExt cx="360000" cy="360000"/>
          </a:xfrm>
        </p:grpSpPr>
        <p:sp>
          <p:nvSpPr>
            <p:cNvPr id="113" name="Oval 112">
              <a:extLst>
                <a:ext uri="{FF2B5EF4-FFF2-40B4-BE49-F238E27FC236}">
                  <a16:creationId xmlns:a16="http://schemas.microsoft.com/office/drawing/2014/main" id="{ECC7CC12-EAFE-9FB6-56CE-1FDDD7B15421}"/>
                </a:ext>
              </a:extLst>
            </p:cNvPr>
            <p:cNvSpPr/>
            <p:nvPr/>
          </p:nvSpPr>
          <p:spPr>
            <a:xfrm>
              <a:off x="391887" y="5246302"/>
              <a:ext cx="360000" cy="360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000" dirty="0">
                <a:solidFill>
                  <a:schemeClr val="tx1"/>
                </a:solidFill>
              </a:endParaRPr>
            </a:p>
          </p:txBody>
        </p:sp>
        <p:sp>
          <p:nvSpPr>
            <p:cNvPr id="114" name="TextBox 113">
              <a:extLst>
                <a:ext uri="{FF2B5EF4-FFF2-40B4-BE49-F238E27FC236}">
                  <a16:creationId xmlns:a16="http://schemas.microsoft.com/office/drawing/2014/main" id="{B45A0545-3AB8-4D6C-4A5F-0209B49A141A}"/>
                </a:ext>
              </a:extLst>
            </p:cNvPr>
            <p:cNvSpPr txBox="1"/>
            <p:nvPr/>
          </p:nvSpPr>
          <p:spPr>
            <a:xfrm>
              <a:off x="440173" y="5313619"/>
              <a:ext cx="280846" cy="246221"/>
            </a:xfrm>
            <a:prstGeom prst="rect">
              <a:avLst/>
            </a:prstGeom>
            <a:noFill/>
          </p:spPr>
          <p:txBody>
            <a:bodyPr wrap="none" rtlCol="0">
              <a:spAutoFit/>
            </a:bodyPr>
            <a:lstStyle/>
            <a:p>
              <a:r>
                <a:rPr lang="en-US" sz="1000" dirty="0"/>
                <a:t>III</a:t>
              </a:r>
              <a:endParaRPr lang="en-ID" sz="1000" dirty="0"/>
            </a:p>
          </p:txBody>
        </p:sp>
      </p:grpSp>
      <p:grpSp>
        <p:nvGrpSpPr>
          <p:cNvPr id="115" name="Group 114">
            <a:extLst>
              <a:ext uri="{FF2B5EF4-FFF2-40B4-BE49-F238E27FC236}">
                <a16:creationId xmlns:a16="http://schemas.microsoft.com/office/drawing/2014/main" id="{5A58CDF9-C0E3-BE1D-33E7-DA0CFFACF23D}"/>
              </a:ext>
            </a:extLst>
          </p:cNvPr>
          <p:cNvGrpSpPr/>
          <p:nvPr/>
        </p:nvGrpSpPr>
        <p:grpSpPr>
          <a:xfrm>
            <a:off x="7081155" y="6093853"/>
            <a:ext cx="360000" cy="360000"/>
            <a:chOff x="391887" y="5246302"/>
            <a:chExt cx="360000" cy="360000"/>
          </a:xfrm>
        </p:grpSpPr>
        <p:sp>
          <p:nvSpPr>
            <p:cNvPr id="116" name="Oval 115">
              <a:extLst>
                <a:ext uri="{FF2B5EF4-FFF2-40B4-BE49-F238E27FC236}">
                  <a16:creationId xmlns:a16="http://schemas.microsoft.com/office/drawing/2014/main" id="{E9324F14-508E-F3D8-1E91-885CC2A61241}"/>
                </a:ext>
              </a:extLst>
            </p:cNvPr>
            <p:cNvSpPr/>
            <p:nvPr/>
          </p:nvSpPr>
          <p:spPr>
            <a:xfrm>
              <a:off x="391887" y="5246302"/>
              <a:ext cx="360000" cy="360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000" dirty="0">
                <a:solidFill>
                  <a:schemeClr val="tx1"/>
                </a:solidFill>
              </a:endParaRPr>
            </a:p>
          </p:txBody>
        </p:sp>
        <p:sp>
          <p:nvSpPr>
            <p:cNvPr id="117" name="TextBox 116">
              <a:extLst>
                <a:ext uri="{FF2B5EF4-FFF2-40B4-BE49-F238E27FC236}">
                  <a16:creationId xmlns:a16="http://schemas.microsoft.com/office/drawing/2014/main" id="{24A2F3CD-5C82-E4A6-258E-A4EDCDADCE98}"/>
                </a:ext>
              </a:extLst>
            </p:cNvPr>
            <p:cNvSpPr txBox="1"/>
            <p:nvPr/>
          </p:nvSpPr>
          <p:spPr>
            <a:xfrm>
              <a:off x="440173" y="5313619"/>
              <a:ext cx="280846" cy="246221"/>
            </a:xfrm>
            <a:prstGeom prst="rect">
              <a:avLst/>
            </a:prstGeom>
            <a:noFill/>
          </p:spPr>
          <p:txBody>
            <a:bodyPr wrap="none" rtlCol="0">
              <a:spAutoFit/>
            </a:bodyPr>
            <a:lstStyle/>
            <a:p>
              <a:r>
                <a:rPr lang="en-US" sz="1000" dirty="0"/>
                <a:t>III</a:t>
              </a:r>
              <a:endParaRPr lang="en-ID" sz="1000" dirty="0"/>
            </a:p>
          </p:txBody>
        </p:sp>
      </p:grpSp>
      <p:sp>
        <p:nvSpPr>
          <p:cNvPr id="118" name="TextBox 117">
            <a:extLst>
              <a:ext uri="{FF2B5EF4-FFF2-40B4-BE49-F238E27FC236}">
                <a16:creationId xmlns:a16="http://schemas.microsoft.com/office/drawing/2014/main" id="{46C61C41-7FC5-70D9-A354-CC1055EED167}"/>
              </a:ext>
            </a:extLst>
          </p:cNvPr>
          <p:cNvSpPr txBox="1"/>
          <p:nvPr/>
        </p:nvSpPr>
        <p:spPr>
          <a:xfrm>
            <a:off x="7464131" y="6172979"/>
            <a:ext cx="1979581" cy="307777"/>
          </a:xfrm>
          <a:prstGeom prst="rect">
            <a:avLst/>
          </a:prstGeom>
          <a:noFill/>
        </p:spPr>
        <p:txBody>
          <a:bodyPr wrap="none" rtlCol="0">
            <a:spAutoFit/>
          </a:bodyPr>
          <a:lstStyle/>
          <a:p>
            <a:r>
              <a:rPr lang="en-US" sz="1400" dirty="0"/>
              <a:t>October 25, 2025 - NOW</a:t>
            </a:r>
            <a:endParaRPr lang="en-ID" sz="1400" dirty="0"/>
          </a:p>
        </p:txBody>
      </p:sp>
    </p:spTree>
    <p:extLst>
      <p:ext uri="{BB962C8B-B14F-4D97-AF65-F5344CB8AC3E}">
        <p14:creationId xmlns:p14="http://schemas.microsoft.com/office/powerpoint/2010/main" val="38853021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175</TotalTime>
  <Words>3358</Words>
  <Application>Microsoft Office PowerPoint</Application>
  <PresentationFormat>Widescreen</PresentationFormat>
  <Paragraphs>394</Paragraphs>
  <Slides>35</Slides>
  <Notes>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Adobe Heiti Std R</vt:lpstr>
      <vt:lpstr>Adobe Myungjo Std M</vt:lpstr>
      <vt:lpstr>Adobe Garamond Pro Bold</vt:lpstr>
      <vt:lpstr>Amasis MT Pro Medium</vt:lpstr>
      <vt:lpstr>Aptos</vt:lpstr>
      <vt:lpstr>Aptos Display</vt:lpstr>
      <vt:lpstr>Arial</vt:lpstr>
      <vt:lpstr>Avenir Next W00</vt:lpstr>
      <vt:lpstr>ElsevierGulliver</vt:lpstr>
      <vt:lpstr>inherit</vt:lpstr>
      <vt:lpstr>Office Theme</vt:lpstr>
      <vt:lpstr>Mitigating Hazards at Lewotobi Volcano: Lessons from Successful and Limited Monitoring Efforts</vt:lpstr>
      <vt:lpstr>Introduction</vt:lpstr>
      <vt:lpstr>Introduction</vt:lpstr>
      <vt:lpstr>Limitations in Monitoring Network</vt:lpstr>
      <vt:lpstr>PowerPoint Presentation</vt:lpstr>
      <vt:lpstr>2. At the Observatory there are only 4 people working in shifts for 3 volcanoes (Lewotobi Laki-laki, Lewotobi Perempuan, Lere Boleng) and there are no scientists, The Electricity often goes out, clean water is limited, and when it rains it sometimes leaks  </vt:lpstr>
      <vt:lpstr>Background History</vt:lpstr>
      <vt:lpstr> Eruption 2023 - 2025</vt:lpstr>
      <vt:lpstr>Change in Lewotobi Laki-laki Alert Level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Eruption On November 4, 2024</vt:lpstr>
      <vt:lpstr>PowerPoint Presentation</vt:lpstr>
      <vt:lpstr>PowerPoint Presentation</vt:lpstr>
      <vt:lpstr>PowerPoint Presentation</vt:lpstr>
      <vt:lpstr>PowerPoint Presentation</vt:lpstr>
      <vt:lpstr>PowerPoint Presentation</vt:lpstr>
      <vt:lpstr>PowerPoint Presentation</vt:lpstr>
      <vt:lpstr>Tiltmeter and RSAM</vt:lpstr>
      <vt:lpstr>Filtered RSAM</vt:lpstr>
      <vt:lpstr>DSAR (The displacement seismic amplitude ratio)</vt:lpstr>
      <vt:lpstr>msnoise</vt:lpstr>
      <vt:lpstr>RedPy</vt:lpstr>
      <vt:lpstr>PowerPoint Presentation</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Mitigating Hazards at Lewotobi Volcano: Lessons from Successful and Limited Monitoring Efforts</dc:title>
  <dc:creator>Ahmad Basuki</dc:creator>
  <cp:lastModifiedBy>Ahmad Basuki</cp:lastModifiedBy>
  <cp:revision>26</cp:revision>
  <dcterms:created xsi:type="dcterms:W3CDTF">2025-11-15T16:18:48Z</dcterms:created>
  <dcterms:modified xsi:type="dcterms:W3CDTF">2025-11-16T23:15:11Z</dcterms:modified>
</cp:coreProperties>
</file>